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5_79FEFCBB.xml" ContentType="application/vnd.ms-powerpoint.comments+xml"/>
  <Override PartName="/ppt/notesSlides/notesSlide4.xml" ContentType="application/vnd.openxmlformats-officedocument.presentationml.notesSlide+xml"/>
  <Override PartName="/ppt/comments/modernComment_10A_8E024FC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C_394F06CB.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C_78DE18E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9" r:id="rId4"/>
  </p:sldMasterIdLst>
  <p:notesMasterIdLst>
    <p:notesMasterId r:id="rId82"/>
  </p:notesMasterIdLst>
  <p:sldIdLst>
    <p:sldId id="256" r:id="rId5"/>
    <p:sldId id="258" r:id="rId6"/>
    <p:sldId id="259" r:id="rId7"/>
    <p:sldId id="260" r:id="rId8"/>
    <p:sldId id="261" r:id="rId9"/>
    <p:sldId id="264" r:id="rId10"/>
    <p:sldId id="270" r:id="rId11"/>
    <p:sldId id="272" r:id="rId12"/>
    <p:sldId id="276" r:id="rId13"/>
    <p:sldId id="277" r:id="rId14"/>
    <p:sldId id="266" r:id="rId15"/>
    <p:sldId id="265" r:id="rId16"/>
    <p:sldId id="267" r:id="rId17"/>
    <p:sldId id="290" r:id="rId18"/>
    <p:sldId id="295" r:id="rId19"/>
    <p:sldId id="282" r:id="rId20"/>
    <p:sldId id="274" r:id="rId21"/>
    <p:sldId id="278" r:id="rId22"/>
    <p:sldId id="273" r:id="rId23"/>
    <p:sldId id="289" r:id="rId24"/>
    <p:sldId id="287" r:id="rId25"/>
    <p:sldId id="284" r:id="rId26"/>
    <p:sldId id="294" r:id="rId27"/>
    <p:sldId id="291" r:id="rId28"/>
    <p:sldId id="355" r:id="rId29"/>
    <p:sldId id="288" r:id="rId30"/>
    <p:sldId id="293" r:id="rId31"/>
    <p:sldId id="268" r:id="rId32"/>
    <p:sldId id="301" r:id="rId33"/>
    <p:sldId id="309" r:id="rId34"/>
    <p:sldId id="312" r:id="rId35"/>
    <p:sldId id="311" r:id="rId36"/>
    <p:sldId id="280" r:id="rId37"/>
    <p:sldId id="315" r:id="rId38"/>
    <p:sldId id="316" r:id="rId39"/>
    <p:sldId id="299" r:id="rId40"/>
    <p:sldId id="296" r:id="rId41"/>
    <p:sldId id="297" r:id="rId42"/>
    <p:sldId id="298" r:id="rId43"/>
    <p:sldId id="317" r:id="rId44"/>
    <p:sldId id="319" r:id="rId45"/>
    <p:sldId id="318" r:id="rId46"/>
    <p:sldId id="321" r:id="rId47"/>
    <p:sldId id="322" r:id="rId48"/>
    <p:sldId id="323" r:id="rId49"/>
    <p:sldId id="305" r:id="rId50"/>
    <p:sldId id="324" r:id="rId51"/>
    <p:sldId id="325" r:id="rId52"/>
    <p:sldId id="329" r:id="rId53"/>
    <p:sldId id="330" r:id="rId54"/>
    <p:sldId id="331" r:id="rId55"/>
    <p:sldId id="334" r:id="rId56"/>
    <p:sldId id="333" r:id="rId57"/>
    <p:sldId id="332" r:id="rId58"/>
    <p:sldId id="327" r:id="rId59"/>
    <p:sldId id="328" r:id="rId60"/>
    <p:sldId id="335" r:id="rId61"/>
    <p:sldId id="336" r:id="rId62"/>
    <p:sldId id="337" r:id="rId63"/>
    <p:sldId id="339" r:id="rId64"/>
    <p:sldId id="340" r:id="rId65"/>
    <p:sldId id="341" r:id="rId66"/>
    <p:sldId id="343" r:id="rId67"/>
    <p:sldId id="356" r:id="rId68"/>
    <p:sldId id="357" r:id="rId69"/>
    <p:sldId id="358" r:id="rId70"/>
    <p:sldId id="314" r:id="rId71"/>
    <p:sldId id="308" r:id="rId72"/>
    <p:sldId id="313" r:id="rId73"/>
    <p:sldId id="306" r:id="rId74"/>
    <p:sldId id="347" r:id="rId75"/>
    <p:sldId id="348" r:id="rId76"/>
    <p:sldId id="349" r:id="rId77"/>
    <p:sldId id="350" r:id="rId78"/>
    <p:sldId id="352" r:id="rId79"/>
    <p:sldId id="353" r:id="rId80"/>
    <p:sldId id="35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D6A553-624A-6A95-E7FB-9FAF6E550761}" name="Pagare, Mansi" initials="PM" userId="Pagare, Mansi" providerId="None"/>
  <p188:author id="{54472D69-7E8A-19FF-2D8A-D278A72FCD06}" name="Pagare, Mansi" initials="PM" userId="S::mpagare@iu.edu::16e3a064-9f79-4ffe-907b-d4042be546f7" providerId="AD"/>
  <p188:author id="{BB0CEFE1-E183-640F-30E4-9CA8841BEAD8}" name="King, Sami Lynn" initials="KL" userId="S::samlking@iu.edu::383eb4b3-d6b0-4c81-9091-669e704f422f" providerId="AD"/>
  <p188:author id="{63BD16E6-6C24-87A6-8B79-B04553371C98}" name="Gummudala, Hymavathi" initials="GH" userId="S::hygumm@iu.edu::86fad630-273f-46cc-aba5-59bf22de68d6" providerId="AD"/>
  <p188:author id="{4D9DC6E8-0C98-6A70-BD42-5C4EEC2B2F9F}" name="Sharma, Kanishkaa" initials="SK" userId="S::kanishar@iu.edu::588a7290-02a2-4870-941c-1eca722d33d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894D9-5EC6-4C6B-B9C5-2C0ACE79FA85}" v="2954" dt="2022-12-04T02:55:10.705"/>
    <p1510:client id="{087614F9-3AEA-4335-A591-8E9DEDEA6A8D}" v="7" dt="2022-12-03T23:06:15.173"/>
    <p1510:client id="{0EBC02F8-280B-429E-B3C8-E1D767DAEE37}" v="196" dt="2022-12-03T22:05:52.009"/>
    <p1510:client id="{0F2F0DF8-6883-4124-AEAF-E6E51EE8ECAF}" v="305" dt="2022-12-03T22:57:41.068"/>
    <p1510:client id="{178096E9-7188-441B-BD6F-E1A2EE73B6E6}" v="182" dt="2022-12-04T04:30:19.006"/>
    <p1510:client id="{18214579-47AE-44DD-BBC4-383B11F772EF}" v="18" dt="2022-12-04T04:00:56.846"/>
    <p1510:client id="{2D71F013-5365-4847-8FAF-E3BBB37A3F3A}" v="434" dt="2022-12-03T23:55:02.654"/>
    <p1510:client id="{3074DAA8-932F-44C0-9118-E950986D1050}" v="2" dt="2022-12-03T17:56:19.893"/>
    <p1510:client id="{47E90A59-77CF-43F7-AE62-B103848E931B}" v="2054" vWet="2056" dt="2022-12-04T04:21:30.498"/>
    <p1510:client id="{65F8B039-9980-4FFE-B6F1-1F5A10DBF5BF}" v="124" dt="2022-12-04T04:34:27.659"/>
    <p1510:client id="{6AB461A8-B1CE-47F8-A8DB-1003B140BF0F}" v="105" dt="2022-12-04T00:08:54.769"/>
    <p1510:client id="{7CA1A9CD-0474-4301-B5CD-9857AC5B78CB}" v="42" dt="2022-12-03T15:43:13.364"/>
    <p1510:client id="{80D6B11B-091B-486F-9730-24C79AED0B8F}" v="22" dt="2022-12-03T15:07:14.512"/>
    <p1510:client id="{8A1CF369-C39D-49BC-B9D0-57BF2C61B605}" v="12" dt="2022-12-03T20:52:04.849"/>
    <p1510:client id="{9A0C34D2-3A2F-4A94-A8D9-8D327064E5CD}" v="31" dt="2022-12-03T16:02:03.827"/>
    <p1510:client id="{A02591AC-2F35-4CC6-BDA1-AA805A19A714}" v="58" dt="2022-12-03T04:21:03.483"/>
    <p1510:client id="{A19A7FE0-7A3A-4D2B-A11F-3D43F715ADC1}" v="582" dt="2022-12-03T21:13:50.904"/>
    <p1510:client id="{B235CEAA-62BB-4AC6-9FD1-913069C3B2E4}" v="89" dt="2022-12-03T15:00:23.899"/>
    <p1510:client id="{B7E79ACC-1B24-4F0A-878E-3712185828C1}" v="15" dt="2022-12-03T07:45:54.768"/>
    <p1510:client id="{BC12F01B-CD42-4E27-B62D-5746386BE1E9}" v="147" dt="2022-12-04T04:32:43.218"/>
    <p1510:client id="{C30A99A5-B087-41D1-82B9-192D60B19EC7}" v="2820" dt="2022-12-03T16:13:15.583"/>
    <p1510:client id="{CF2A028C-7399-47DD-9FF0-275ADAB9F28C}" v="123" dt="2022-12-03T18:16:14.207"/>
    <p1510:client id="{D3CDA965-C1EA-4C3C-A241-61E33FE5E0F9}" v="275" dt="2022-12-03T19:49:03.139"/>
    <p1510:client id="{DA104674-F031-4DB1-8071-396F7F3CCB28}" v="1288" dt="2022-12-04T04:24:41.825"/>
    <p1510:client id="{DB08C393-8229-43E5-9980-7F44C8C3A063}" v="14" dt="2022-12-04T04:31:15.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Kanishkaa" userId="S::kanishar@iu.edu::588a7290-02a2-4870-941c-1eca722d33d9" providerId="AD" clId="Web-{7FB6474D-B5B0-42CA-AAC4-446877BE8ABB}"/>
    <pc:docChg chg="modSld">
      <pc:chgData name="Sharma, Kanishkaa" userId="S::kanishar@iu.edu::588a7290-02a2-4870-941c-1eca722d33d9" providerId="AD" clId="Web-{7FB6474D-B5B0-42CA-AAC4-446877BE8ABB}" dt="2022-12-03T04:02:30.136" v="31"/>
      <pc:docMkLst>
        <pc:docMk/>
      </pc:docMkLst>
      <pc:sldChg chg="addSp delSp modSp mod modClrScheme chgLayout">
        <pc:chgData name="Sharma, Kanishkaa" userId="S::kanishar@iu.edu::588a7290-02a2-4870-941c-1eca722d33d9" providerId="AD" clId="Web-{7FB6474D-B5B0-42CA-AAC4-446877BE8ABB}" dt="2022-12-03T04:01:16.712" v="22" actId="20577"/>
        <pc:sldMkLst>
          <pc:docMk/>
          <pc:sldMk cId="4193942576" sldId="267"/>
        </pc:sldMkLst>
        <pc:spChg chg="mod ord">
          <ac:chgData name="Sharma, Kanishkaa" userId="S::kanishar@iu.edu::588a7290-02a2-4870-941c-1eca722d33d9" providerId="AD" clId="Web-{7FB6474D-B5B0-42CA-AAC4-446877BE8ABB}" dt="2022-12-03T04:00:21.786" v="0"/>
          <ac:spMkLst>
            <pc:docMk/>
            <pc:sldMk cId="4193942576" sldId="267"/>
            <ac:spMk id="2" creationId="{A729E6ED-6B47-48E2-4148-87672499ED24}"/>
          </ac:spMkLst>
        </pc:spChg>
        <pc:spChg chg="add del mod ord">
          <ac:chgData name="Sharma, Kanishkaa" userId="S::kanishar@iu.edu::588a7290-02a2-4870-941c-1eca722d33d9" providerId="AD" clId="Web-{7FB6474D-B5B0-42CA-AAC4-446877BE8ABB}" dt="2022-12-03T04:00:38.195" v="3"/>
          <ac:spMkLst>
            <pc:docMk/>
            <pc:sldMk cId="4193942576" sldId="267"/>
            <ac:spMk id="3" creationId="{D370B415-7FB0-C650-E3FA-A49563B169C4}"/>
          </ac:spMkLst>
        </pc:spChg>
        <pc:spChg chg="add mod ord">
          <ac:chgData name="Sharma, Kanishkaa" userId="S::kanishar@iu.edu::588a7290-02a2-4870-941c-1eca722d33d9" providerId="AD" clId="Web-{7FB6474D-B5B0-42CA-AAC4-446877BE8ABB}" dt="2022-12-03T04:00:45.539" v="8" actId="20577"/>
          <ac:spMkLst>
            <pc:docMk/>
            <pc:sldMk cId="4193942576" sldId="267"/>
            <ac:spMk id="4" creationId="{305CA8A3-6C5B-DD0C-5178-24357D89A6B4}"/>
          </ac:spMkLst>
        </pc:spChg>
        <pc:spChg chg="add mod ord">
          <ac:chgData name="Sharma, Kanishkaa" userId="S::kanishar@iu.edu::588a7290-02a2-4870-941c-1eca722d33d9" providerId="AD" clId="Web-{7FB6474D-B5B0-42CA-AAC4-446877BE8ABB}" dt="2022-12-03T04:01:16.712" v="22" actId="20577"/>
          <ac:spMkLst>
            <pc:docMk/>
            <pc:sldMk cId="4193942576" sldId="267"/>
            <ac:spMk id="5" creationId="{3F624AC3-105B-7F9F-D34F-34D68CF6D81E}"/>
          </ac:spMkLst>
        </pc:spChg>
        <pc:spChg chg="add del mod ord">
          <ac:chgData name="Sharma, Kanishkaa" userId="S::kanishar@iu.edu::588a7290-02a2-4870-941c-1eca722d33d9" providerId="AD" clId="Web-{7FB6474D-B5B0-42CA-AAC4-446877BE8ABB}" dt="2022-12-03T04:01:03.946" v="9"/>
          <ac:spMkLst>
            <pc:docMk/>
            <pc:sldMk cId="4193942576" sldId="267"/>
            <ac:spMk id="6" creationId="{6311FC47-361C-3154-5AF6-DB72736F6F7C}"/>
          </ac:spMkLst>
        </pc:spChg>
        <pc:graphicFrameChg chg="add del mod ord modGraphic">
          <ac:chgData name="Sharma, Kanishkaa" userId="S::kanishar@iu.edu::588a7290-02a2-4870-941c-1eca722d33d9" providerId="AD" clId="Web-{7FB6474D-B5B0-42CA-AAC4-446877BE8ABB}" dt="2022-12-03T04:00:30.552" v="2"/>
          <ac:graphicFrameMkLst>
            <pc:docMk/>
            <pc:sldMk cId="4193942576" sldId="267"/>
            <ac:graphicFrameMk id="7" creationId="{D417954B-457E-8E9D-3CC0-BD9E075376C2}"/>
          </ac:graphicFrameMkLst>
        </pc:graphicFrameChg>
        <pc:picChg chg="add mod ord">
          <ac:chgData name="Sharma, Kanishkaa" userId="S::kanishar@iu.edu::588a7290-02a2-4870-941c-1eca722d33d9" providerId="AD" clId="Web-{7FB6474D-B5B0-42CA-AAC4-446877BE8ABB}" dt="2022-12-03T04:00:38.195" v="3"/>
          <ac:picMkLst>
            <pc:docMk/>
            <pc:sldMk cId="4193942576" sldId="267"/>
            <ac:picMk id="14" creationId="{1893C7DE-1C1B-DF87-BD4B-D5A44E9839DE}"/>
          </ac:picMkLst>
        </pc:picChg>
        <pc:picChg chg="add mod ord">
          <ac:chgData name="Sharma, Kanishkaa" userId="S::kanishar@iu.edu::588a7290-02a2-4870-941c-1eca722d33d9" providerId="AD" clId="Web-{7FB6474D-B5B0-42CA-AAC4-446877BE8ABB}" dt="2022-12-03T04:01:03.946" v="9"/>
          <ac:picMkLst>
            <pc:docMk/>
            <pc:sldMk cId="4193942576" sldId="267"/>
            <ac:picMk id="15" creationId="{6560576C-5B3B-0251-6FD9-B2D44A41AB3C}"/>
          </ac:picMkLst>
        </pc:picChg>
      </pc:sldChg>
      <pc:sldChg chg="addSp delSp modSp mod setBg modClrScheme chgLayout">
        <pc:chgData name="Sharma, Kanishkaa" userId="S::kanishar@iu.edu::588a7290-02a2-4870-941c-1eca722d33d9" providerId="AD" clId="Web-{7FB6474D-B5B0-42CA-AAC4-446877BE8ABB}" dt="2022-12-03T04:02:30.136" v="31"/>
        <pc:sldMkLst>
          <pc:docMk/>
          <pc:sldMk cId="193106127" sldId="290"/>
        </pc:sldMkLst>
        <pc:spChg chg="mod ord">
          <ac:chgData name="Sharma, Kanishkaa" userId="S::kanishar@iu.edu::588a7290-02a2-4870-941c-1eca722d33d9" providerId="AD" clId="Web-{7FB6474D-B5B0-42CA-AAC4-446877BE8ABB}" dt="2022-12-03T04:02:30.136" v="31"/>
          <ac:spMkLst>
            <pc:docMk/>
            <pc:sldMk cId="193106127" sldId="290"/>
            <ac:spMk id="2" creationId="{A729E6ED-6B47-48E2-4148-87672499ED24}"/>
          </ac:spMkLst>
        </pc:spChg>
        <pc:spChg chg="add del mod ord">
          <ac:chgData name="Sharma, Kanishkaa" userId="S::kanishar@iu.edu::588a7290-02a2-4870-941c-1eca722d33d9" providerId="AD" clId="Web-{7FB6474D-B5B0-42CA-AAC4-446877BE8ABB}" dt="2022-12-03T04:01:45.244" v="26"/>
          <ac:spMkLst>
            <pc:docMk/>
            <pc:sldMk cId="193106127" sldId="290"/>
            <ac:spMk id="3" creationId="{D370B415-7FB0-C650-E3FA-A49563B169C4}"/>
          </ac:spMkLst>
        </pc:spChg>
        <pc:spChg chg="add del mod ord">
          <ac:chgData name="Sharma, Kanishkaa" userId="S::kanishar@iu.edu::588a7290-02a2-4870-941c-1eca722d33d9" providerId="AD" clId="Web-{7FB6474D-B5B0-42CA-AAC4-446877BE8ABB}" dt="2022-12-03T04:02:00.963" v="27"/>
          <ac:spMkLst>
            <pc:docMk/>
            <pc:sldMk cId="193106127" sldId="290"/>
            <ac:spMk id="4" creationId="{43E0F3EC-C5A5-1EB5-399E-37E59132D3AF}"/>
          </ac:spMkLst>
        </pc:spChg>
        <pc:spChg chg="add del">
          <ac:chgData name="Sharma, Kanishkaa" userId="S::kanishar@iu.edu::588a7290-02a2-4870-941c-1eca722d33d9" providerId="AD" clId="Web-{7FB6474D-B5B0-42CA-AAC4-446877BE8ABB}" dt="2022-12-03T04:02:30.136" v="31"/>
          <ac:spMkLst>
            <pc:docMk/>
            <pc:sldMk cId="193106127" sldId="290"/>
            <ac:spMk id="17" creationId="{6C91698B-72C4-8B18-AA0C-EA2471E1BAFF}"/>
          </ac:spMkLst>
        </pc:spChg>
        <pc:spChg chg="add del">
          <ac:chgData name="Sharma, Kanishkaa" userId="S::kanishar@iu.edu::588a7290-02a2-4870-941c-1eca722d33d9" providerId="AD" clId="Web-{7FB6474D-B5B0-42CA-AAC4-446877BE8ABB}" dt="2022-12-03T04:02:30.136" v="31"/>
          <ac:spMkLst>
            <pc:docMk/>
            <pc:sldMk cId="193106127" sldId="290"/>
            <ac:spMk id="28" creationId="{FBCB5FBB-789B-47FD-9A26-8B3DC7AF2C84}"/>
          </ac:spMkLst>
        </pc:spChg>
        <pc:grpChg chg="add del">
          <ac:chgData name="Sharma, Kanishkaa" userId="S::kanishar@iu.edu::588a7290-02a2-4870-941c-1eca722d33d9" providerId="AD" clId="Web-{7FB6474D-B5B0-42CA-AAC4-446877BE8ABB}" dt="2022-12-03T04:02:30.136" v="31"/>
          <ac:grpSpMkLst>
            <pc:docMk/>
            <pc:sldMk cId="193106127" sldId="290"/>
            <ac:grpSpMk id="20" creationId="{CB9F9FB0-5428-4AF6-A72E-045CCF855B86}"/>
          </ac:grpSpMkLst>
        </pc:grpChg>
        <pc:grpChg chg="add del">
          <ac:chgData name="Sharma, Kanishkaa" userId="S::kanishar@iu.edu::588a7290-02a2-4870-941c-1eca722d33d9" providerId="AD" clId="Web-{7FB6474D-B5B0-42CA-AAC4-446877BE8ABB}" dt="2022-12-03T04:02:30.136" v="31"/>
          <ac:grpSpMkLst>
            <pc:docMk/>
            <pc:sldMk cId="193106127" sldId="290"/>
            <ac:grpSpMk id="30" creationId="{B691FA97-9D59-48F9-B990-2CAF67BF36E3}"/>
          </ac:grpSpMkLst>
        </pc:grpChg>
        <pc:graphicFrameChg chg="add del mod ord modGraphic">
          <ac:chgData name="Sharma, Kanishkaa" userId="S::kanishar@iu.edu::588a7290-02a2-4870-941c-1eca722d33d9" providerId="AD" clId="Web-{7FB6474D-B5B0-42CA-AAC4-446877BE8ABB}" dt="2022-12-03T04:01:25.900" v="25"/>
          <ac:graphicFrameMkLst>
            <pc:docMk/>
            <pc:sldMk cId="193106127" sldId="290"/>
            <ac:graphicFrameMk id="5" creationId="{DDCB07B0-CA7D-4B12-E04B-1FD4BCA1DA9C}"/>
          </ac:graphicFrameMkLst>
        </pc:graphicFrameChg>
        <pc:picChg chg="add mod ord">
          <ac:chgData name="Sharma, Kanishkaa" userId="S::kanishar@iu.edu::588a7290-02a2-4870-941c-1eca722d33d9" providerId="AD" clId="Web-{7FB6474D-B5B0-42CA-AAC4-446877BE8ABB}" dt="2022-12-03T04:02:30.136" v="31"/>
          <ac:picMkLst>
            <pc:docMk/>
            <pc:sldMk cId="193106127" sldId="290"/>
            <ac:picMk id="12" creationId="{950F54CC-0F58-0CE4-48A6-B41D828DC6D3}"/>
          </ac:picMkLst>
        </pc:picChg>
        <pc:picChg chg="add mod ord">
          <ac:chgData name="Sharma, Kanishkaa" userId="S::kanishar@iu.edu::588a7290-02a2-4870-941c-1eca722d33d9" providerId="AD" clId="Web-{7FB6474D-B5B0-42CA-AAC4-446877BE8ABB}" dt="2022-12-03T04:02:30.136" v="31"/>
          <ac:picMkLst>
            <pc:docMk/>
            <pc:sldMk cId="193106127" sldId="290"/>
            <ac:picMk id="13" creationId="{10E601B5-B7F4-9F53-A09A-26286BCD86BC}"/>
          </ac:picMkLst>
        </pc:picChg>
        <pc:cxnChg chg="add del">
          <ac:chgData name="Sharma, Kanishkaa" userId="S::kanishar@iu.edu::588a7290-02a2-4870-941c-1eca722d33d9" providerId="AD" clId="Web-{7FB6474D-B5B0-42CA-AAC4-446877BE8ABB}" dt="2022-12-03T04:02:30.136" v="31"/>
          <ac:cxnSpMkLst>
            <pc:docMk/>
            <pc:sldMk cId="193106127" sldId="290"/>
            <ac:cxnSpMk id="26" creationId="{C0B8FD95-8862-410B-A2CB-91EE369E3F8B}"/>
          </ac:cxnSpMkLst>
        </pc:cxnChg>
        <pc:cxnChg chg="add del">
          <ac:chgData name="Sharma, Kanishkaa" userId="S::kanishar@iu.edu::588a7290-02a2-4870-941c-1eca722d33d9" providerId="AD" clId="Web-{7FB6474D-B5B0-42CA-AAC4-446877BE8ABB}" dt="2022-12-03T04:02:30.136" v="31"/>
          <ac:cxnSpMkLst>
            <pc:docMk/>
            <pc:sldMk cId="193106127" sldId="290"/>
            <ac:cxnSpMk id="36" creationId="{6355C863-70ED-4535-B24F-C8E57F68A90D}"/>
          </ac:cxnSpMkLst>
        </pc:cxnChg>
      </pc:sldChg>
    </pc:docChg>
  </pc:docChgLst>
  <pc:docChgLst>
    <pc:chgData name="King, Sami Lynn" userId="S::samlking@iu.edu::383eb4b3-d6b0-4c81-9091-669e704f422f" providerId="AD" clId="Web-{534A1BF1-F136-4AE8-9010-165E497D16D4}"/>
    <pc:docChg chg="addSld modSld">
      <pc:chgData name="King, Sami Lynn" userId="S::samlking@iu.edu::383eb4b3-d6b0-4c81-9091-669e704f422f" providerId="AD" clId="Web-{534A1BF1-F136-4AE8-9010-165E497D16D4}" dt="2022-12-02T02:17:42.727" v="215"/>
      <pc:docMkLst>
        <pc:docMk/>
      </pc:docMkLst>
      <pc:sldChg chg="modSp">
        <pc:chgData name="King, Sami Lynn" userId="S::samlking@iu.edu::383eb4b3-d6b0-4c81-9091-669e704f422f" providerId="AD" clId="Web-{534A1BF1-F136-4AE8-9010-165E497D16D4}" dt="2022-12-02T01:34:34.449" v="152" actId="20577"/>
        <pc:sldMkLst>
          <pc:docMk/>
          <pc:sldMk cId="783229305" sldId="260"/>
        </pc:sldMkLst>
        <pc:spChg chg="mod">
          <ac:chgData name="King, Sami Lynn" userId="S::samlking@iu.edu::383eb4b3-d6b0-4c81-9091-669e704f422f" providerId="AD" clId="Web-{534A1BF1-F136-4AE8-9010-165E497D16D4}" dt="2022-12-02T01:34:34.449" v="152" actId="20577"/>
          <ac:spMkLst>
            <pc:docMk/>
            <pc:sldMk cId="783229305" sldId="260"/>
            <ac:spMk id="13" creationId="{F9D98DD8-ED79-B450-C4CB-BA7917FCE4A1}"/>
          </ac:spMkLst>
        </pc:spChg>
      </pc:sldChg>
      <pc:sldChg chg="modSp">
        <pc:chgData name="King, Sami Lynn" userId="S::samlking@iu.edu::383eb4b3-d6b0-4c81-9091-669e704f422f" providerId="AD" clId="Web-{534A1BF1-F136-4AE8-9010-165E497D16D4}" dt="2022-12-02T01:33:51.994" v="147" actId="20577"/>
        <pc:sldMkLst>
          <pc:docMk/>
          <pc:sldMk cId="1267405236" sldId="261"/>
        </pc:sldMkLst>
        <pc:spChg chg="mod">
          <ac:chgData name="King, Sami Lynn" userId="S::samlking@iu.edu::383eb4b3-d6b0-4c81-9091-669e704f422f" providerId="AD" clId="Web-{534A1BF1-F136-4AE8-9010-165E497D16D4}" dt="2022-12-02T01:33:51.994" v="147" actId="20577"/>
          <ac:spMkLst>
            <pc:docMk/>
            <pc:sldMk cId="1267405236" sldId="261"/>
            <ac:spMk id="6" creationId="{BCEE3C66-E488-86A3-B793-E2F910A2FC63}"/>
          </ac:spMkLst>
        </pc:spChg>
      </pc:sldChg>
      <pc:sldChg chg="addSp delSp modSp">
        <pc:chgData name="King, Sami Lynn" userId="S::samlking@iu.edu::383eb4b3-d6b0-4c81-9091-669e704f422f" providerId="AD" clId="Web-{534A1BF1-F136-4AE8-9010-165E497D16D4}" dt="2022-12-02T02:06:47.497" v="182" actId="1076"/>
        <pc:sldMkLst>
          <pc:docMk/>
          <pc:sldMk cId="2382516164" sldId="266"/>
        </pc:sldMkLst>
        <pc:spChg chg="mod">
          <ac:chgData name="King, Sami Lynn" userId="S::samlking@iu.edu::383eb4b3-d6b0-4c81-9091-669e704f422f" providerId="AD" clId="Web-{534A1BF1-F136-4AE8-9010-165E497D16D4}" dt="2022-12-02T01:41:34.383" v="176" actId="14100"/>
          <ac:spMkLst>
            <pc:docMk/>
            <pc:sldMk cId="2382516164" sldId="266"/>
            <ac:spMk id="5" creationId="{E3BCE2B2-0585-A5E9-D9DA-34DA83530F5E}"/>
          </ac:spMkLst>
        </pc:spChg>
        <pc:spChg chg="mod">
          <ac:chgData name="King, Sami Lynn" userId="S::samlking@iu.edu::383eb4b3-d6b0-4c81-9091-669e704f422f" providerId="AD" clId="Web-{534A1BF1-F136-4AE8-9010-165E497D16D4}" dt="2022-12-02T01:41:55.806" v="179" actId="1076"/>
          <ac:spMkLst>
            <pc:docMk/>
            <pc:sldMk cId="2382516164" sldId="266"/>
            <ac:spMk id="25" creationId="{B6D6DF03-AF08-C492-3B9F-59A4B8BA942B}"/>
          </ac:spMkLst>
        </pc:spChg>
        <pc:picChg chg="add del mod">
          <ac:chgData name="King, Sami Lynn" userId="S::samlking@iu.edu::383eb4b3-d6b0-4c81-9091-669e704f422f" providerId="AD" clId="Web-{534A1BF1-F136-4AE8-9010-165E497D16D4}" dt="2022-12-02T01:38:35.081" v="153"/>
          <ac:picMkLst>
            <pc:docMk/>
            <pc:sldMk cId="2382516164" sldId="266"/>
            <ac:picMk id="3" creationId="{EF4EBC2A-5B52-2D46-D71C-894B6B5E2AD7}"/>
          </ac:picMkLst>
        </pc:picChg>
        <pc:picChg chg="add mod">
          <ac:chgData name="King, Sami Lynn" userId="S::samlking@iu.edu::383eb4b3-d6b0-4c81-9091-669e704f422f" providerId="AD" clId="Web-{534A1BF1-F136-4AE8-9010-165E497D16D4}" dt="2022-12-02T01:40:58.820" v="170" actId="1076"/>
          <ac:picMkLst>
            <pc:docMk/>
            <pc:sldMk cId="2382516164" sldId="266"/>
            <ac:picMk id="4" creationId="{C90DFFE0-48C4-4F0B-E24D-E536F2178E99}"/>
          </ac:picMkLst>
        </pc:picChg>
        <pc:picChg chg="mod modCrop">
          <ac:chgData name="King, Sami Lynn" userId="S::samlking@iu.edu::383eb4b3-d6b0-4c81-9091-669e704f422f" providerId="AD" clId="Web-{534A1BF1-F136-4AE8-9010-165E497D16D4}" dt="2022-12-02T02:06:47.497" v="182" actId="1076"/>
          <ac:picMkLst>
            <pc:docMk/>
            <pc:sldMk cId="2382516164" sldId="266"/>
            <ac:picMk id="15" creationId="{70D3EFC4-6D4A-370A-FF95-A106A10D39C7}"/>
          </ac:picMkLst>
        </pc:picChg>
        <pc:picChg chg="mod">
          <ac:chgData name="King, Sami Lynn" userId="S::samlking@iu.edu::383eb4b3-d6b0-4c81-9091-669e704f422f" providerId="AD" clId="Web-{534A1BF1-F136-4AE8-9010-165E497D16D4}" dt="2022-12-02T01:42:05.978" v="180" actId="1076"/>
          <ac:picMkLst>
            <pc:docMk/>
            <pc:sldMk cId="2382516164" sldId="266"/>
            <ac:picMk id="17" creationId="{764BFC2E-D969-9465-6ED3-B5B3A42C08EA}"/>
          </ac:picMkLst>
        </pc:picChg>
        <pc:cxnChg chg="add mod">
          <ac:chgData name="King, Sami Lynn" userId="S::samlking@iu.edu::383eb4b3-d6b0-4c81-9091-669e704f422f" providerId="AD" clId="Web-{534A1BF1-F136-4AE8-9010-165E497D16D4}" dt="2022-12-02T01:41:39.634" v="177" actId="1076"/>
          <ac:cxnSpMkLst>
            <pc:docMk/>
            <pc:sldMk cId="2382516164" sldId="266"/>
            <ac:cxnSpMk id="6" creationId="{8B241F10-66ED-BAC1-D40F-3893CE4C8A80}"/>
          </ac:cxnSpMkLst>
        </pc:cxnChg>
        <pc:cxnChg chg="add del mod">
          <ac:chgData name="King, Sami Lynn" userId="S::samlking@iu.edu::383eb4b3-d6b0-4c81-9091-669e704f422f" providerId="AD" clId="Web-{534A1BF1-F136-4AE8-9010-165E497D16D4}" dt="2022-12-02T01:38:39.237" v="154"/>
          <ac:cxnSpMkLst>
            <pc:docMk/>
            <pc:sldMk cId="2382516164" sldId="266"/>
            <ac:cxnSpMk id="7" creationId="{5735951F-73EF-DEF5-48D3-B67FE86B10C7}"/>
          </ac:cxnSpMkLst>
        </pc:cxnChg>
      </pc:sldChg>
      <pc:sldChg chg="addSp modSp">
        <pc:chgData name="King, Sami Lynn" userId="S::samlking@iu.edu::383eb4b3-d6b0-4c81-9091-669e704f422f" providerId="AD" clId="Web-{534A1BF1-F136-4AE8-9010-165E497D16D4}" dt="2022-12-02T01:31:56.772" v="36"/>
        <pc:sldMkLst>
          <pc:docMk/>
          <pc:sldMk cId="2422718790" sldId="272"/>
        </pc:sldMkLst>
        <pc:picChg chg="add mod modCrop">
          <ac:chgData name="King, Sami Lynn" userId="S::samlking@iu.edu::383eb4b3-d6b0-4c81-9091-669e704f422f" providerId="AD" clId="Web-{534A1BF1-F136-4AE8-9010-165E497D16D4}" dt="2022-12-02T01:31:56.772" v="36"/>
          <ac:picMkLst>
            <pc:docMk/>
            <pc:sldMk cId="2422718790" sldId="272"/>
            <ac:picMk id="3" creationId="{0027A99D-D135-7AB1-EB9C-B3A8E355BFA9}"/>
          </ac:picMkLst>
        </pc:picChg>
      </pc:sldChg>
      <pc:sldChg chg="modSp modNotes">
        <pc:chgData name="King, Sami Lynn" userId="S::samlking@iu.edu::383eb4b3-d6b0-4c81-9091-669e704f422f" providerId="AD" clId="Web-{534A1BF1-F136-4AE8-9010-165E497D16D4}" dt="2022-12-02T02:17:42.727" v="215"/>
        <pc:sldMkLst>
          <pc:docMk/>
          <pc:sldMk cId="2270949241" sldId="282"/>
        </pc:sldMkLst>
        <pc:spChg chg="mod">
          <ac:chgData name="King, Sami Lynn" userId="S::samlking@iu.edu::383eb4b3-d6b0-4c81-9091-669e704f422f" providerId="AD" clId="Web-{534A1BF1-F136-4AE8-9010-165E497D16D4}" dt="2022-12-02T01:32:47.711" v="38" actId="20577"/>
          <ac:spMkLst>
            <pc:docMk/>
            <pc:sldMk cId="2270949241" sldId="282"/>
            <ac:spMk id="2" creationId="{4B58C633-2C47-C477-D8B6-8A36159763D8}"/>
          </ac:spMkLst>
        </pc:spChg>
      </pc:sldChg>
      <pc:sldChg chg="new">
        <pc:chgData name="King, Sami Lynn" userId="S::samlking@iu.edu::383eb4b3-d6b0-4c81-9091-669e704f422f" providerId="AD" clId="Web-{534A1BF1-F136-4AE8-9010-165E497D16D4}" dt="2022-12-02T02:06:32.855" v="181"/>
        <pc:sldMkLst>
          <pc:docMk/>
          <pc:sldMk cId="4181464428" sldId="283"/>
        </pc:sldMkLst>
      </pc:sldChg>
    </pc:docChg>
  </pc:docChgLst>
  <pc:docChgLst>
    <pc:chgData name="Sharma, Kanishkaa" userId="S::kanishar@iu.edu::588a7290-02a2-4870-941c-1eca722d33d9" providerId="AD" clId="Web-{858F9FDC-2D92-477D-933C-EEAF3F9C0F21}"/>
    <pc:docChg chg="addSld delSld">
      <pc:chgData name="Sharma, Kanishkaa" userId="S::kanishar@iu.edu::588a7290-02a2-4870-941c-1eca722d33d9" providerId="AD" clId="Web-{858F9FDC-2D92-477D-933C-EEAF3F9C0F21}" dt="2022-12-03T01:32:06.199" v="1"/>
      <pc:docMkLst>
        <pc:docMk/>
      </pc:docMkLst>
      <pc:sldChg chg="del">
        <pc:chgData name="Sharma, Kanishkaa" userId="S::kanishar@iu.edu::588a7290-02a2-4870-941c-1eca722d33d9" providerId="AD" clId="Web-{858F9FDC-2D92-477D-933C-EEAF3F9C0F21}" dt="2022-12-03T01:31:56.839" v="0"/>
        <pc:sldMkLst>
          <pc:docMk/>
          <pc:sldMk cId="2617559291" sldId="286"/>
        </pc:sldMkLst>
      </pc:sldChg>
      <pc:sldChg chg="add replId">
        <pc:chgData name="Sharma, Kanishkaa" userId="S::kanishar@iu.edu::588a7290-02a2-4870-941c-1eca722d33d9" providerId="AD" clId="Web-{858F9FDC-2D92-477D-933C-EEAF3F9C0F21}" dt="2022-12-03T01:32:06.199" v="1"/>
        <pc:sldMkLst>
          <pc:docMk/>
          <pc:sldMk cId="193106127" sldId="290"/>
        </pc:sldMkLst>
      </pc:sldChg>
    </pc:docChg>
  </pc:docChgLst>
  <pc:docChgLst>
    <pc:chgData name="King, Sami Lynn" userId="S::samlking@iu.edu::383eb4b3-d6b0-4c81-9091-669e704f422f" providerId="AD" clId="Web-{11240E38-CDB2-4A2C-ADB3-E1154B7EF7CF}"/>
    <pc:docChg chg="modSld">
      <pc:chgData name="King, Sami Lynn" userId="S::samlking@iu.edu::383eb4b3-d6b0-4c81-9091-669e704f422f" providerId="AD" clId="Web-{11240E38-CDB2-4A2C-ADB3-E1154B7EF7CF}" dt="2022-11-28T05:15:31.700" v="254"/>
      <pc:docMkLst>
        <pc:docMk/>
      </pc:docMkLst>
      <pc:sldChg chg="modSp">
        <pc:chgData name="King, Sami Lynn" userId="S::samlking@iu.edu::383eb4b3-d6b0-4c81-9091-669e704f422f" providerId="AD" clId="Web-{11240E38-CDB2-4A2C-ADB3-E1154B7EF7CF}" dt="2022-11-28T05:03:44.809" v="107" actId="14100"/>
        <pc:sldMkLst>
          <pc:docMk/>
          <pc:sldMk cId="1267405236" sldId="261"/>
        </pc:sldMkLst>
        <pc:spChg chg="mod">
          <ac:chgData name="King, Sami Lynn" userId="S::samlking@iu.edu::383eb4b3-d6b0-4c81-9091-669e704f422f" providerId="AD" clId="Web-{11240E38-CDB2-4A2C-ADB3-E1154B7EF7CF}" dt="2022-11-28T05:03:44.809" v="107" actId="14100"/>
          <ac:spMkLst>
            <pc:docMk/>
            <pc:sldMk cId="1267405236" sldId="261"/>
            <ac:spMk id="3" creationId="{3887326C-A4D6-F334-F387-3E9C0D188456}"/>
          </ac:spMkLst>
        </pc:spChg>
        <pc:spChg chg="mod">
          <ac:chgData name="King, Sami Lynn" userId="S::samlking@iu.edu::383eb4b3-d6b0-4c81-9091-669e704f422f" providerId="AD" clId="Web-{11240E38-CDB2-4A2C-ADB3-E1154B7EF7CF}" dt="2022-11-28T05:03:32.919" v="105" actId="14100"/>
          <ac:spMkLst>
            <pc:docMk/>
            <pc:sldMk cId="1267405236" sldId="261"/>
            <ac:spMk id="4" creationId="{722A69B5-917A-4751-B679-C419030EEC6F}"/>
          </ac:spMkLst>
        </pc:spChg>
        <pc:spChg chg="mod">
          <ac:chgData name="King, Sami Lynn" userId="S::samlking@iu.edu::383eb4b3-d6b0-4c81-9091-669e704f422f" providerId="AD" clId="Web-{11240E38-CDB2-4A2C-ADB3-E1154B7EF7CF}" dt="2022-11-28T05:03:36.153" v="106" actId="14100"/>
          <ac:spMkLst>
            <pc:docMk/>
            <pc:sldMk cId="1267405236" sldId="261"/>
            <ac:spMk id="5" creationId="{D51AD44A-0145-1A9E-3C96-982094F44496}"/>
          </ac:spMkLst>
        </pc:spChg>
        <pc:spChg chg="mod">
          <ac:chgData name="King, Sami Lynn" userId="S::samlking@iu.edu::383eb4b3-d6b0-4c81-9091-669e704f422f" providerId="AD" clId="Web-{11240E38-CDB2-4A2C-ADB3-E1154B7EF7CF}" dt="2022-11-28T05:03:30.684" v="104" actId="14100"/>
          <ac:spMkLst>
            <pc:docMk/>
            <pc:sldMk cId="1267405236" sldId="261"/>
            <ac:spMk id="6" creationId="{BCEE3C66-E488-86A3-B793-E2F910A2FC63}"/>
          </ac:spMkLst>
        </pc:spChg>
      </pc:sldChg>
      <pc:sldChg chg="modSp">
        <pc:chgData name="King, Sami Lynn" userId="S::samlking@iu.edu::383eb4b3-d6b0-4c81-9091-669e704f422f" providerId="AD" clId="Web-{11240E38-CDB2-4A2C-ADB3-E1154B7EF7CF}" dt="2022-11-28T05:04:03.622" v="109"/>
        <pc:sldMkLst>
          <pc:docMk/>
          <pc:sldMk cId="3102567697" sldId="262"/>
        </pc:sldMkLst>
        <pc:spChg chg="mod">
          <ac:chgData name="King, Sami Lynn" userId="S::samlking@iu.edu::383eb4b3-d6b0-4c81-9091-669e704f422f" providerId="AD" clId="Web-{11240E38-CDB2-4A2C-ADB3-E1154B7EF7CF}" dt="2022-11-28T05:04:02.013" v="108"/>
          <ac:spMkLst>
            <pc:docMk/>
            <pc:sldMk cId="3102567697" sldId="262"/>
            <ac:spMk id="3" creationId="{D6AB88B3-C179-D4E1-8895-BB7E71246CCF}"/>
          </ac:spMkLst>
        </pc:spChg>
        <pc:spChg chg="mod">
          <ac:chgData name="King, Sami Lynn" userId="S::samlking@iu.edu::383eb4b3-d6b0-4c81-9091-669e704f422f" providerId="AD" clId="Web-{11240E38-CDB2-4A2C-ADB3-E1154B7EF7CF}" dt="2022-11-28T05:03:06.418" v="100" actId="14100"/>
          <ac:spMkLst>
            <pc:docMk/>
            <pc:sldMk cId="3102567697" sldId="262"/>
            <ac:spMk id="4" creationId="{E15695D2-3082-0AFF-4A98-0FB3502FB24F}"/>
          </ac:spMkLst>
        </pc:spChg>
        <pc:spChg chg="mod">
          <ac:chgData name="King, Sami Lynn" userId="S::samlking@iu.edu::383eb4b3-d6b0-4c81-9091-669e704f422f" providerId="AD" clId="Web-{11240E38-CDB2-4A2C-ADB3-E1154B7EF7CF}" dt="2022-11-28T05:04:03.622" v="109"/>
          <ac:spMkLst>
            <pc:docMk/>
            <pc:sldMk cId="3102567697" sldId="262"/>
            <ac:spMk id="5" creationId="{1588ECEF-8B84-AB48-25F2-F31CFBAD8880}"/>
          </ac:spMkLst>
        </pc:spChg>
        <pc:spChg chg="mod">
          <ac:chgData name="King, Sami Lynn" userId="S::samlking@iu.edu::383eb4b3-d6b0-4c81-9091-669e704f422f" providerId="AD" clId="Web-{11240E38-CDB2-4A2C-ADB3-E1154B7EF7CF}" dt="2022-11-28T05:03:09.606" v="101" actId="14100"/>
          <ac:spMkLst>
            <pc:docMk/>
            <pc:sldMk cId="3102567697" sldId="262"/>
            <ac:spMk id="43" creationId="{E3DA0AEC-2452-C642-BB61-BF23E1A48983}"/>
          </ac:spMkLst>
        </pc:spChg>
      </pc:sldChg>
      <pc:sldChg chg="modSp">
        <pc:chgData name="King, Sami Lynn" userId="S::samlking@iu.edu::383eb4b3-d6b0-4c81-9091-669e704f422f" providerId="AD" clId="Web-{11240E38-CDB2-4A2C-ADB3-E1154B7EF7CF}" dt="2022-11-28T05:10:15.521" v="167" actId="20577"/>
        <pc:sldMkLst>
          <pc:docMk/>
          <pc:sldMk cId="3767336419" sldId="264"/>
        </pc:sldMkLst>
        <pc:spChg chg="mod">
          <ac:chgData name="King, Sami Lynn" userId="S::samlking@iu.edu::383eb4b3-d6b0-4c81-9091-669e704f422f" providerId="AD" clId="Web-{11240E38-CDB2-4A2C-ADB3-E1154B7EF7CF}" dt="2022-11-28T05:10:15.521" v="167" actId="20577"/>
          <ac:spMkLst>
            <pc:docMk/>
            <pc:sldMk cId="3767336419" sldId="264"/>
            <ac:spMk id="8" creationId="{EBE54E04-DC8F-2ED3-723D-B94901ACEED0}"/>
          </ac:spMkLst>
        </pc:spChg>
      </pc:sldChg>
      <pc:sldChg chg="modSp">
        <pc:chgData name="King, Sami Lynn" userId="S::samlking@iu.edu::383eb4b3-d6b0-4c81-9091-669e704f422f" providerId="AD" clId="Web-{11240E38-CDB2-4A2C-ADB3-E1154B7EF7CF}" dt="2022-11-28T05:07:08.501" v="151"/>
        <pc:sldMkLst>
          <pc:docMk/>
          <pc:sldMk cId="1658441468" sldId="265"/>
        </pc:sldMkLst>
        <pc:spChg chg="mod">
          <ac:chgData name="King, Sami Lynn" userId="S::samlking@iu.edu::383eb4b3-d6b0-4c81-9091-669e704f422f" providerId="AD" clId="Web-{11240E38-CDB2-4A2C-ADB3-E1154B7EF7CF}" dt="2022-11-28T05:06:31.938" v="139" actId="14100"/>
          <ac:spMkLst>
            <pc:docMk/>
            <pc:sldMk cId="1658441468" sldId="265"/>
            <ac:spMk id="2" creationId="{3CF1AF69-472C-D9DE-3F60-44644161BA35}"/>
          </ac:spMkLst>
        </pc:spChg>
        <pc:spChg chg="mod">
          <ac:chgData name="King, Sami Lynn" userId="S::samlking@iu.edu::383eb4b3-d6b0-4c81-9091-669e704f422f" providerId="AD" clId="Web-{11240E38-CDB2-4A2C-ADB3-E1154B7EF7CF}" dt="2022-11-28T05:06:35.829" v="140" actId="14100"/>
          <ac:spMkLst>
            <pc:docMk/>
            <pc:sldMk cId="1658441468" sldId="265"/>
            <ac:spMk id="33" creationId="{A27C54BC-1FD9-FF81-CFEC-5A8B2285FAEA}"/>
          </ac:spMkLst>
        </pc:spChg>
        <pc:picChg chg="mod">
          <ac:chgData name="King, Sami Lynn" userId="S::samlking@iu.edu::383eb4b3-d6b0-4c81-9091-669e704f422f" providerId="AD" clId="Web-{11240E38-CDB2-4A2C-ADB3-E1154B7EF7CF}" dt="2022-11-28T05:07:08.454" v="149"/>
          <ac:picMkLst>
            <pc:docMk/>
            <pc:sldMk cId="1658441468" sldId="265"/>
            <ac:picMk id="4" creationId="{0BA3574D-D6F2-B4CD-63B7-9AE1A332751A}"/>
          </ac:picMkLst>
        </pc:picChg>
        <pc:picChg chg="mod">
          <ac:chgData name="King, Sami Lynn" userId="S::samlking@iu.edu::383eb4b3-d6b0-4c81-9091-669e704f422f" providerId="AD" clId="Web-{11240E38-CDB2-4A2C-ADB3-E1154B7EF7CF}" dt="2022-11-28T05:07:08.470" v="150"/>
          <ac:picMkLst>
            <pc:docMk/>
            <pc:sldMk cId="1658441468" sldId="265"/>
            <ac:picMk id="5" creationId="{2D608CF7-DA68-2BE6-DF52-9A840949FAEA}"/>
          </ac:picMkLst>
        </pc:picChg>
        <pc:picChg chg="mod">
          <ac:chgData name="King, Sami Lynn" userId="S::samlking@iu.edu::383eb4b3-d6b0-4c81-9091-669e704f422f" providerId="AD" clId="Web-{11240E38-CDB2-4A2C-ADB3-E1154B7EF7CF}" dt="2022-11-28T05:07:08.501" v="151"/>
          <ac:picMkLst>
            <pc:docMk/>
            <pc:sldMk cId="1658441468" sldId="265"/>
            <ac:picMk id="6" creationId="{27FE8FAE-D042-7F1A-DBD1-E5D0E3C641CA}"/>
          </ac:picMkLst>
        </pc:picChg>
      </pc:sldChg>
      <pc:sldChg chg="modSp modNotes">
        <pc:chgData name="King, Sami Lynn" userId="S::samlking@iu.edu::383eb4b3-d6b0-4c81-9091-669e704f422f" providerId="AD" clId="Web-{11240E38-CDB2-4A2C-ADB3-E1154B7EF7CF}" dt="2022-11-28T05:15:31.700" v="254"/>
        <pc:sldMkLst>
          <pc:docMk/>
          <pc:sldMk cId="2382516164" sldId="266"/>
        </pc:sldMkLst>
        <pc:spChg chg="mod">
          <ac:chgData name="King, Sami Lynn" userId="S::samlking@iu.edu::383eb4b3-d6b0-4c81-9091-669e704f422f" providerId="AD" clId="Web-{11240E38-CDB2-4A2C-ADB3-E1154B7EF7CF}" dt="2022-11-28T05:14:40.667" v="222" actId="1076"/>
          <ac:spMkLst>
            <pc:docMk/>
            <pc:sldMk cId="2382516164" sldId="266"/>
            <ac:spMk id="5" creationId="{E3BCE2B2-0585-A5E9-D9DA-34DA83530F5E}"/>
          </ac:spMkLst>
        </pc:spChg>
      </pc:sldChg>
      <pc:sldChg chg="modSp">
        <pc:chgData name="King, Sami Lynn" userId="S::samlking@iu.edu::383eb4b3-d6b0-4c81-9091-669e704f422f" providerId="AD" clId="Web-{11240E38-CDB2-4A2C-ADB3-E1154B7EF7CF}" dt="2022-11-28T04:59:21.632" v="60" actId="20577"/>
        <pc:sldMkLst>
          <pc:docMk/>
          <pc:sldMk cId="2027821293" sldId="268"/>
        </pc:sldMkLst>
        <pc:spChg chg="mod">
          <ac:chgData name="King, Sami Lynn" userId="S::samlking@iu.edu::383eb4b3-d6b0-4c81-9091-669e704f422f" providerId="AD" clId="Web-{11240E38-CDB2-4A2C-ADB3-E1154B7EF7CF}" dt="2022-11-28T04:59:21.632" v="60" actId="20577"/>
          <ac:spMkLst>
            <pc:docMk/>
            <pc:sldMk cId="2027821293" sldId="268"/>
            <ac:spMk id="2" creationId="{51F37E54-6D9B-BB56-A8EE-5ACBF69973FC}"/>
          </ac:spMkLst>
        </pc:spChg>
        <pc:spChg chg="mod">
          <ac:chgData name="King, Sami Lynn" userId="S::samlking@iu.edu::383eb4b3-d6b0-4c81-9091-669e704f422f" providerId="AD" clId="Web-{11240E38-CDB2-4A2C-ADB3-E1154B7EF7CF}" dt="2022-11-28T04:59:15.960" v="58" actId="14100"/>
          <ac:spMkLst>
            <pc:docMk/>
            <pc:sldMk cId="2027821293" sldId="268"/>
            <ac:spMk id="3" creationId="{AE1ADD5E-420E-E7C3-C4E8-3A266DE9677C}"/>
          </ac:spMkLst>
        </pc:spChg>
      </pc:sldChg>
      <pc:sldChg chg="modSp">
        <pc:chgData name="King, Sami Lynn" userId="S::samlking@iu.edu::383eb4b3-d6b0-4c81-9091-669e704f422f" providerId="AD" clId="Web-{11240E38-CDB2-4A2C-ADB3-E1154B7EF7CF}" dt="2022-11-28T05:00:30.415" v="74" actId="14100"/>
        <pc:sldMkLst>
          <pc:docMk/>
          <pc:sldMk cId="1007448597" sldId="269"/>
        </pc:sldMkLst>
        <pc:spChg chg="mod">
          <ac:chgData name="King, Sami Lynn" userId="S::samlking@iu.edu::383eb4b3-d6b0-4c81-9091-669e704f422f" providerId="AD" clId="Web-{11240E38-CDB2-4A2C-ADB3-E1154B7EF7CF}" dt="2022-11-28T05:00:30.415" v="74" actId="14100"/>
          <ac:spMkLst>
            <pc:docMk/>
            <pc:sldMk cId="1007448597" sldId="269"/>
            <ac:spMk id="2" creationId="{300589C5-A794-3900-F002-C652B32A3D58}"/>
          </ac:spMkLst>
        </pc:spChg>
        <pc:spChg chg="mod">
          <ac:chgData name="King, Sami Lynn" userId="S::samlking@iu.edu::383eb4b3-d6b0-4c81-9091-669e704f422f" providerId="AD" clId="Web-{11240E38-CDB2-4A2C-ADB3-E1154B7EF7CF}" dt="2022-11-28T05:00:27.477" v="73" actId="14100"/>
          <ac:spMkLst>
            <pc:docMk/>
            <pc:sldMk cId="1007448597" sldId="269"/>
            <ac:spMk id="3" creationId="{B0233789-02D5-DE46-8B7C-E4E31167BE6E}"/>
          </ac:spMkLst>
        </pc:spChg>
      </pc:sldChg>
      <pc:sldChg chg="modSp">
        <pc:chgData name="King, Sami Lynn" userId="S::samlking@iu.edu::383eb4b3-d6b0-4c81-9091-669e704f422f" providerId="AD" clId="Web-{11240E38-CDB2-4A2C-ADB3-E1154B7EF7CF}" dt="2022-11-28T05:04:58.233" v="120"/>
        <pc:sldMkLst>
          <pc:docMk/>
          <pc:sldMk cId="1451667209" sldId="270"/>
        </pc:sldMkLst>
        <pc:spChg chg="mod">
          <ac:chgData name="King, Sami Lynn" userId="S::samlking@iu.edu::383eb4b3-d6b0-4c81-9091-669e704f422f" providerId="AD" clId="Web-{11240E38-CDB2-4A2C-ADB3-E1154B7EF7CF}" dt="2022-11-28T05:04:18.748" v="110" actId="14100"/>
          <ac:spMkLst>
            <pc:docMk/>
            <pc:sldMk cId="1451667209" sldId="270"/>
            <ac:spMk id="2" creationId="{3CF1AF69-472C-D9DE-3F60-44644161BA35}"/>
          </ac:spMkLst>
        </pc:spChg>
        <pc:spChg chg="mod">
          <ac:chgData name="King, Sami Lynn" userId="S::samlking@iu.edu::383eb4b3-d6b0-4c81-9091-669e704f422f" providerId="AD" clId="Web-{11240E38-CDB2-4A2C-ADB3-E1154B7EF7CF}" dt="2022-11-28T05:04:58.233" v="120"/>
          <ac:spMkLst>
            <pc:docMk/>
            <pc:sldMk cId="1451667209" sldId="270"/>
            <ac:spMk id="9" creationId="{D2B73236-C861-D1A8-D58B-694E884B28A0}"/>
          </ac:spMkLst>
        </pc:spChg>
        <pc:picChg chg="mod">
          <ac:chgData name="King, Sami Lynn" userId="S::samlking@iu.edu::383eb4b3-d6b0-4c81-9091-669e704f422f" providerId="AD" clId="Web-{11240E38-CDB2-4A2C-ADB3-E1154B7EF7CF}" dt="2022-11-28T05:04:46.592" v="117"/>
          <ac:picMkLst>
            <pc:docMk/>
            <pc:sldMk cId="1451667209" sldId="270"/>
            <ac:picMk id="3" creationId="{2C59E146-CC2B-3B42-E3E6-3461E84D2BBB}"/>
          </ac:picMkLst>
        </pc:picChg>
        <pc:picChg chg="mod">
          <ac:chgData name="King, Sami Lynn" userId="S::samlking@iu.edu::383eb4b3-d6b0-4c81-9091-669e704f422f" providerId="AD" clId="Web-{11240E38-CDB2-4A2C-ADB3-E1154B7EF7CF}" dt="2022-11-28T05:04:46.623" v="118"/>
          <ac:picMkLst>
            <pc:docMk/>
            <pc:sldMk cId="1451667209" sldId="270"/>
            <ac:picMk id="7" creationId="{3A35D1CF-B50F-3A56-0D5C-91CD910325C5}"/>
          </ac:picMkLst>
        </pc:picChg>
        <pc:picChg chg="mod">
          <ac:chgData name="King, Sami Lynn" userId="S::samlking@iu.edu::383eb4b3-d6b0-4c81-9091-669e704f422f" providerId="AD" clId="Web-{11240E38-CDB2-4A2C-ADB3-E1154B7EF7CF}" dt="2022-11-28T05:04:46.655" v="119"/>
          <ac:picMkLst>
            <pc:docMk/>
            <pc:sldMk cId="1451667209" sldId="270"/>
            <ac:picMk id="8" creationId="{28B6A26B-95BD-EA58-C7C2-063B13FB1ACB}"/>
          </ac:picMkLst>
        </pc:picChg>
      </pc:sldChg>
      <pc:sldChg chg="modSp">
        <pc:chgData name="King, Sami Lynn" userId="S::samlking@iu.edu::383eb4b3-d6b0-4c81-9091-669e704f422f" providerId="AD" clId="Web-{11240E38-CDB2-4A2C-ADB3-E1154B7EF7CF}" dt="2022-11-28T05:11:35.038" v="170" actId="20577"/>
        <pc:sldMkLst>
          <pc:docMk/>
          <pc:sldMk cId="2422718790" sldId="272"/>
        </pc:sldMkLst>
        <pc:spChg chg="mod">
          <ac:chgData name="King, Sami Lynn" userId="S::samlking@iu.edu::383eb4b3-d6b0-4c81-9091-669e704f422f" providerId="AD" clId="Web-{11240E38-CDB2-4A2C-ADB3-E1154B7EF7CF}" dt="2022-11-28T05:06:07.219" v="135" actId="1076"/>
          <ac:spMkLst>
            <pc:docMk/>
            <pc:sldMk cId="2422718790" sldId="272"/>
            <ac:spMk id="2" creationId="{B316D3AF-B328-0236-84C0-120227300DDB}"/>
          </ac:spMkLst>
        </pc:spChg>
        <pc:spChg chg="mod">
          <ac:chgData name="King, Sami Lynn" userId="S::samlking@iu.edu::383eb4b3-d6b0-4c81-9091-669e704f422f" providerId="AD" clId="Web-{11240E38-CDB2-4A2C-ADB3-E1154B7EF7CF}" dt="2022-11-28T05:11:35.038" v="170" actId="20577"/>
          <ac:spMkLst>
            <pc:docMk/>
            <pc:sldMk cId="2422718790" sldId="272"/>
            <ac:spMk id="4" creationId="{24D1BCE8-BA01-B2AC-D27B-B03400DEB2F9}"/>
          </ac:spMkLst>
        </pc:spChg>
        <pc:picChg chg="mod">
          <ac:chgData name="King, Sami Lynn" userId="S::samlking@iu.edu::383eb4b3-d6b0-4c81-9091-669e704f422f" providerId="AD" clId="Web-{11240E38-CDB2-4A2C-ADB3-E1154B7EF7CF}" dt="2022-11-28T05:06:19.016" v="138" actId="1076"/>
          <ac:picMkLst>
            <pc:docMk/>
            <pc:sldMk cId="2422718790" sldId="272"/>
            <ac:picMk id="5" creationId="{5B5283C2-6A96-12D1-D2FB-22146051E732}"/>
          </ac:picMkLst>
        </pc:picChg>
        <pc:picChg chg="mod">
          <ac:chgData name="King, Sami Lynn" userId="S::samlking@iu.edu::383eb4b3-d6b0-4c81-9091-669e704f422f" providerId="AD" clId="Web-{11240E38-CDB2-4A2C-ADB3-E1154B7EF7CF}" dt="2022-11-28T05:06:13.656" v="136" actId="14100"/>
          <ac:picMkLst>
            <pc:docMk/>
            <pc:sldMk cId="2422718790" sldId="272"/>
            <ac:picMk id="6" creationId="{D5EFFA03-4A43-E892-76D7-906CDD527EF3}"/>
          </ac:picMkLst>
        </pc:picChg>
        <pc:picChg chg="mod">
          <ac:chgData name="King, Sami Lynn" userId="S::samlking@iu.edu::383eb4b3-d6b0-4c81-9091-669e704f422f" providerId="AD" clId="Web-{11240E38-CDB2-4A2C-ADB3-E1154B7EF7CF}" dt="2022-11-28T05:05:55.765" v="132" actId="1076"/>
          <ac:picMkLst>
            <pc:docMk/>
            <pc:sldMk cId="2422718790" sldId="272"/>
            <ac:picMk id="7" creationId="{990DC70A-AB69-363D-E353-59DFF9E23E2D}"/>
          </ac:picMkLst>
        </pc:picChg>
      </pc:sldChg>
      <pc:sldChg chg="modSp">
        <pc:chgData name="King, Sami Lynn" userId="S::samlking@iu.edu::383eb4b3-d6b0-4c81-9091-669e704f422f" providerId="AD" clId="Web-{11240E38-CDB2-4A2C-ADB3-E1154B7EF7CF}" dt="2022-11-28T05:09:15.004" v="152"/>
        <pc:sldMkLst>
          <pc:docMk/>
          <pc:sldMk cId="1138961562" sldId="273"/>
        </pc:sldMkLst>
        <pc:picChg chg="mod">
          <ac:chgData name="King, Sami Lynn" userId="S::samlking@iu.edu::383eb4b3-d6b0-4c81-9091-669e704f422f" providerId="AD" clId="Web-{11240E38-CDB2-4A2C-ADB3-E1154B7EF7CF}" dt="2022-11-28T05:09:15.004" v="152"/>
          <ac:picMkLst>
            <pc:docMk/>
            <pc:sldMk cId="1138961562" sldId="273"/>
            <ac:picMk id="3" creationId="{25B0DD91-7E9B-11F1-BCDB-A0A5CC55F01A}"/>
          </ac:picMkLst>
        </pc:picChg>
      </pc:sldChg>
      <pc:sldChg chg="addSp delSp modSp">
        <pc:chgData name="King, Sami Lynn" userId="S::samlking@iu.edu::383eb4b3-d6b0-4c81-9091-669e704f422f" providerId="AD" clId="Web-{11240E38-CDB2-4A2C-ADB3-E1154B7EF7CF}" dt="2022-11-28T04:58:14.724" v="53" actId="14100"/>
        <pc:sldMkLst>
          <pc:docMk/>
          <pc:sldMk cId="3389913019" sldId="274"/>
        </pc:sldMkLst>
        <pc:picChg chg="del">
          <ac:chgData name="King, Sami Lynn" userId="S::samlking@iu.edu::383eb4b3-d6b0-4c81-9091-669e704f422f" providerId="AD" clId="Web-{11240E38-CDB2-4A2C-ADB3-E1154B7EF7CF}" dt="2022-11-28T04:52:01.541" v="0"/>
          <ac:picMkLst>
            <pc:docMk/>
            <pc:sldMk cId="3389913019" sldId="274"/>
            <ac:picMk id="3" creationId="{883FC480-9CBA-0CE1-2D59-BC59BF46AE81}"/>
          </ac:picMkLst>
        </pc:picChg>
        <pc:picChg chg="add mod modCrop">
          <ac:chgData name="King, Sami Lynn" userId="S::samlking@iu.edu::383eb4b3-d6b0-4c81-9091-669e704f422f" providerId="AD" clId="Web-{11240E38-CDB2-4A2C-ADB3-E1154B7EF7CF}" dt="2022-11-28T04:54:18.966" v="17" actId="1076"/>
          <ac:picMkLst>
            <pc:docMk/>
            <pc:sldMk cId="3389913019" sldId="274"/>
            <ac:picMk id="4" creationId="{BA1F7779-E031-956A-9356-50D904576E9D}"/>
          </ac:picMkLst>
        </pc:picChg>
        <pc:picChg chg="add mod">
          <ac:chgData name="King, Sami Lynn" userId="S::samlking@iu.edu::383eb4b3-d6b0-4c81-9091-669e704f422f" providerId="AD" clId="Web-{11240E38-CDB2-4A2C-ADB3-E1154B7EF7CF}" dt="2022-11-28T04:58:14.724" v="53" actId="14100"/>
          <ac:picMkLst>
            <pc:docMk/>
            <pc:sldMk cId="3389913019" sldId="274"/>
            <ac:picMk id="5" creationId="{5E098B0E-B3A3-DFFB-FDEC-B8B64C4C7241}"/>
          </ac:picMkLst>
        </pc:picChg>
      </pc:sldChg>
      <pc:sldChg chg="modSp">
        <pc:chgData name="King, Sami Lynn" userId="S::samlking@iu.edu::383eb4b3-d6b0-4c81-9091-669e704f422f" providerId="AD" clId="Web-{11240E38-CDB2-4A2C-ADB3-E1154B7EF7CF}" dt="2022-11-28T05:12:47.852" v="181" actId="20577"/>
        <pc:sldMkLst>
          <pc:docMk/>
          <pc:sldMk cId="3301762365" sldId="276"/>
        </pc:sldMkLst>
        <pc:spChg chg="mod">
          <ac:chgData name="King, Sami Lynn" userId="S::samlking@iu.edu::383eb4b3-d6b0-4c81-9091-669e704f422f" providerId="AD" clId="Web-{11240E38-CDB2-4A2C-ADB3-E1154B7EF7CF}" dt="2022-11-28T05:12:47.852" v="181" actId="20577"/>
          <ac:spMkLst>
            <pc:docMk/>
            <pc:sldMk cId="3301762365" sldId="276"/>
            <ac:spMk id="5" creationId="{4267E0A8-FCF3-07F9-11F0-71C639476849}"/>
          </ac:spMkLst>
        </pc:spChg>
        <pc:picChg chg="mod">
          <ac:chgData name="King, Sami Lynn" userId="S::samlking@iu.edu::383eb4b3-d6b0-4c81-9091-669e704f422f" providerId="AD" clId="Web-{11240E38-CDB2-4A2C-ADB3-E1154B7EF7CF}" dt="2022-11-28T05:12:13.414" v="177" actId="1076"/>
          <ac:picMkLst>
            <pc:docMk/>
            <pc:sldMk cId="3301762365" sldId="276"/>
            <ac:picMk id="4" creationId="{656EB0A1-8AC1-B420-FF95-AAAF9AB2BB12}"/>
          </ac:picMkLst>
        </pc:picChg>
      </pc:sldChg>
      <pc:sldChg chg="modSp">
        <pc:chgData name="King, Sami Lynn" userId="S::samlking@iu.edu::383eb4b3-d6b0-4c81-9091-669e704f422f" providerId="AD" clId="Web-{11240E38-CDB2-4A2C-ADB3-E1154B7EF7CF}" dt="2022-11-28T05:13:09.369" v="185" actId="1076"/>
        <pc:sldMkLst>
          <pc:docMk/>
          <pc:sldMk cId="2046753979" sldId="277"/>
        </pc:sldMkLst>
        <pc:spChg chg="mod">
          <ac:chgData name="King, Sami Lynn" userId="S::samlking@iu.edu::383eb4b3-d6b0-4c81-9091-669e704f422f" providerId="AD" clId="Web-{11240E38-CDB2-4A2C-ADB3-E1154B7EF7CF}" dt="2022-11-28T05:13:09.369" v="185" actId="1076"/>
          <ac:spMkLst>
            <pc:docMk/>
            <pc:sldMk cId="2046753979" sldId="277"/>
            <ac:spMk id="2" creationId="{EF882494-6EA5-E7B8-69A6-5D69CDAD7C8E}"/>
          </ac:spMkLst>
        </pc:spChg>
        <pc:spChg chg="mod">
          <ac:chgData name="King, Sami Lynn" userId="S::samlking@iu.edu::383eb4b3-d6b0-4c81-9091-669e704f422f" providerId="AD" clId="Web-{11240E38-CDB2-4A2C-ADB3-E1154B7EF7CF}" dt="2022-11-28T05:13:05.884" v="184" actId="14100"/>
          <ac:spMkLst>
            <pc:docMk/>
            <pc:sldMk cId="2046753979" sldId="277"/>
            <ac:spMk id="4" creationId="{AF49DEAE-A24C-5A6D-CF22-1459B736B80A}"/>
          </ac:spMkLst>
        </pc:spChg>
        <pc:picChg chg="mod">
          <ac:chgData name="King, Sami Lynn" userId="S::samlking@iu.edu::383eb4b3-d6b0-4c81-9091-669e704f422f" providerId="AD" clId="Web-{11240E38-CDB2-4A2C-ADB3-E1154B7EF7CF}" dt="2022-11-28T05:13:00.087" v="183" actId="1076"/>
          <ac:picMkLst>
            <pc:docMk/>
            <pc:sldMk cId="2046753979" sldId="277"/>
            <ac:picMk id="3" creationId="{20F0028B-D8D6-236A-C970-51C53D1C5FB5}"/>
          </ac:picMkLst>
        </pc:picChg>
      </pc:sldChg>
      <pc:sldChg chg="addSp delSp modSp">
        <pc:chgData name="King, Sami Lynn" userId="S::samlking@iu.edu::383eb4b3-d6b0-4c81-9091-669e704f422f" providerId="AD" clId="Web-{11240E38-CDB2-4A2C-ADB3-E1154B7EF7CF}" dt="2022-11-28T04:57:36.001" v="51" actId="20577"/>
        <pc:sldMkLst>
          <pc:docMk/>
          <pc:sldMk cId="1634977588" sldId="278"/>
        </pc:sldMkLst>
        <pc:spChg chg="mod">
          <ac:chgData name="King, Sami Lynn" userId="S::samlking@iu.edu::383eb4b3-d6b0-4c81-9091-669e704f422f" providerId="AD" clId="Web-{11240E38-CDB2-4A2C-ADB3-E1154B7EF7CF}" dt="2022-11-28T04:57:36.001" v="51" actId="20577"/>
          <ac:spMkLst>
            <pc:docMk/>
            <pc:sldMk cId="1634977588" sldId="278"/>
            <ac:spMk id="2" creationId="{1655C3DC-27F4-EC6B-D0FA-4B54A345898B}"/>
          </ac:spMkLst>
        </pc:spChg>
        <pc:spChg chg="del">
          <ac:chgData name="King, Sami Lynn" userId="S::samlking@iu.edu::383eb4b3-d6b0-4c81-9091-669e704f422f" providerId="AD" clId="Web-{11240E38-CDB2-4A2C-ADB3-E1154B7EF7CF}" dt="2022-11-28T04:55:11.217" v="27"/>
          <ac:spMkLst>
            <pc:docMk/>
            <pc:sldMk cId="1634977588" sldId="278"/>
            <ac:spMk id="15" creationId="{5CCAF7D5-2AD8-4BDF-BE92-13524EA0453C}"/>
          </ac:spMkLst>
        </pc:spChg>
        <pc:spChg chg="del">
          <ac:chgData name="King, Sami Lynn" userId="S::samlking@iu.edu::383eb4b3-d6b0-4c81-9091-669e704f422f" providerId="AD" clId="Web-{11240E38-CDB2-4A2C-ADB3-E1154B7EF7CF}" dt="2022-11-28T04:55:11.217" v="27"/>
          <ac:spMkLst>
            <pc:docMk/>
            <pc:sldMk cId="1634977588" sldId="278"/>
            <ac:spMk id="17" creationId="{F8C92429-C2FF-43F8-9F54-FF73D1271850}"/>
          </ac:spMkLst>
        </pc:spChg>
        <pc:spChg chg="del">
          <ac:chgData name="King, Sami Lynn" userId="S::samlking@iu.edu::383eb4b3-d6b0-4c81-9091-669e704f422f" providerId="AD" clId="Web-{11240E38-CDB2-4A2C-ADB3-E1154B7EF7CF}" dt="2022-11-28T04:55:11.217" v="27"/>
          <ac:spMkLst>
            <pc:docMk/>
            <pc:sldMk cId="1634977588" sldId="278"/>
            <ac:spMk id="19" creationId="{CB8E75E6-FD49-46E3-B23E-9D5C97110F4A}"/>
          </ac:spMkLst>
        </pc:spChg>
        <pc:spChg chg="del">
          <ac:chgData name="King, Sami Lynn" userId="S::samlking@iu.edu::383eb4b3-d6b0-4c81-9091-669e704f422f" providerId="AD" clId="Web-{11240E38-CDB2-4A2C-ADB3-E1154B7EF7CF}" dt="2022-11-28T04:55:11.217" v="27"/>
          <ac:spMkLst>
            <pc:docMk/>
            <pc:sldMk cId="1634977588" sldId="278"/>
            <ac:spMk id="21" creationId="{58EE6BA1-F87F-4073-B5AB-365A42AD3752}"/>
          </ac:spMkLst>
        </pc:spChg>
        <pc:spChg chg="add">
          <ac:chgData name="King, Sami Lynn" userId="S::samlking@iu.edu::383eb4b3-d6b0-4c81-9091-669e704f422f" providerId="AD" clId="Web-{11240E38-CDB2-4A2C-ADB3-E1154B7EF7CF}" dt="2022-11-28T04:55:11.217" v="27"/>
          <ac:spMkLst>
            <pc:docMk/>
            <pc:sldMk cId="1634977588" sldId="278"/>
            <ac:spMk id="36" creationId="{EF1FF529-A042-4EAF-86FE-5713AC4D6B4D}"/>
          </ac:spMkLst>
        </pc:spChg>
        <pc:spChg chg="add">
          <ac:chgData name="King, Sami Lynn" userId="S::samlking@iu.edu::383eb4b3-d6b0-4c81-9091-669e704f422f" providerId="AD" clId="Web-{11240E38-CDB2-4A2C-ADB3-E1154B7EF7CF}" dt="2022-11-28T04:55:11.217" v="27"/>
          <ac:spMkLst>
            <pc:docMk/>
            <pc:sldMk cId="1634977588" sldId="278"/>
            <ac:spMk id="46" creationId="{5406BCFE-B7F6-454F-A417-F4ED1B646689}"/>
          </ac:spMkLst>
        </pc:spChg>
        <pc:grpChg chg="del">
          <ac:chgData name="King, Sami Lynn" userId="S::samlking@iu.edu::383eb4b3-d6b0-4c81-9091-669e704f422f" providerId="AD" clId="Web-{11240E38-CDB2-4A2C-ADB3-E1154B7EF7CF}" dt="2022-11-28T04:55:11.217" v="27"/>
          <ac:grpSpMkLst>
            <pc:docMk/>
            <pc:sldMk cId="1634977588" sldId="278"/>
            <ac:grpSpMk id="7" creationId="{C7572773-EFED-4240-886B-69624490C9C9}"/>
          </ac:grpSpMkLst>
        </pc:grpChg>
        <pc:grpChg chg="add">
          <ac:chgData name="King, Sami Lynn" userId="S::samlking@iu.edu::383eb4b3-d6b0-4c81-9091-669e704f422f" providerId="AD" clId="Web-{11240E38-CDB2-4A2C-ADB3-E1154B7EF7CF}" dt="2022-11-28T04:55:11.217" v="27"/>
          <ac:grpSpMkLst>
            <pc:docMk/>
            <pc:sldMk cId="1634977588" sldId="278"/>
            <ac:grpSpMk id="28" creationId="{4B425CB8-2B3F-4255-BE53-7491C57E284E}"/>
          </ac:grpSpMkLst>
        </pc:grpChg>
        <pc:grpChg chg="add">
          <ac:chgData name="King, Sami Lynn" userId="S::samlking@iu.edu::383eb4b3-d6b0-4c81-9091-669e704f422f" providerId="AD" clId="Web-{11240E38-CDB2-4A2C-ADB3-E1154B7EF7CF}" dt="2022-11-28T04:55:11.217" v="27"/>
          <ac:grpSpMkLst>
            <pc:docMk/>
            <pc:sldMk cId="1634977588" sldId="278"/>
            <ac:grpSpMk id="38" creationId="{E6F8FFDF-272C-494E-A4EC-4000E79D0A5C}"/>
          </ac:grpSpMkLst>
        </pc:grpChg>
        <pc:picChg chg="del">
          <ac:chgData name="King, Sami Lynn" userId="S::samlking@iu.edu::383eb4b3-d6b0-4c81-9091-669e704f422f" providerId="AD" clId="Web-{11240E38-CDB2-4A2C-ADB3-E1154B7EF7CF}" dt="2022-11-28T04:54:27.419" v="19"/>
          <ac:picMkLst>
            <pc:docMk/>
            <pc:sldMk cId="1634977588" sldId="278"/>
            <ac:picMk id="3" creationId="{883FC480-9CBA-0CE1-2D59-BC59BF46AE81}"/>
          </ac:picMkLst>
        </pc:picChg>
        <pc:picChg chg="add mod modCrop">
          <ac:chgData name="King, Sami Lynn" userId="S::samlking@iu.edu::383eb4b3-d6b0-4c81-9091-669e704f422f" providerId="AD" clId="Web-{11240E38-CDB2-4A2C-ADB3-E1154B7EF7CF}" dt="2022-11-28T04:57:26.360" v="50"/>
          <ac:picMkLst>
            <pc:docMk/>
            <pc:sldMk cId="1634977588" sldId="278"/>
            <ac:picMk id="4" creationId="{4DB350F3-DE5E-8534-0538-0E11564C44D9}"/>
          </ac:picMkLst>
        </pc:picChg>
        <pc:picChg chg="add mod">
          <ac:chgData name="King, Sami Lynn" userId="S::samlking@iu.edu::383eb4b3-d6b0-4c81-9091-669e704f422f" providerId="AD" clId="Web-{11240E38-CDB2-4A2C-ADB3-E1154B7EF7CF}" dt="2022-11-28T04:57:26.329" v="49"/>
          <ac:picMkLst>
            <pc:docMk/>
            <pc:sldMk cId="1634977588" sldId="278"/>
            <ac:picMk id="5" creationId="{63B36DD1-4AD0-D066-3B25-6E1E4E91AE36}"/>
          </ac:picMkLst>
        </pc:picChg>
        <pc:cxnChg chg="del">
          <ac:chgData name="King, Sami Lynn" userId="S::samlking@iu.edu::383eb4b3-d6b0-4c81-9091-669e704f422f" providerId="AD" clId="Web-{11240E38-CDB2-4A2C-ADB3-E1154B7EF7CF}" dt="2022-11-28T04:55:11.217" v="27"/>
          <ac:cxnSpMkLst>
            <pc:docMk/>
            <pc:sldMk cId="1634977588" sldId="278"/>
            <ac:cxnSpMk id="13" creationId="{B3C176ED-7D6F-4F56-A1F8-9687B0C63187}"/>
          </ac:cxnSpMkLst>
        </pc:cxnChg>
        <pc:cxnChg chg="del">
          <ac:chgData name="King, Sami Lynn" userId="S::samlking@iu.edu::383eb4b3-d6b0-4c81-9091-669e704f422f" providerId="AD" clId="Web-{11240E38-CDB2-4A2C-ADB3-E1154B7EF7CF}" dt="2022-11-28T04:55:11.217" v="27"/>
          <ac:cxnSpMkLst>
            <pc:docMk/>
            <pc:sldMk cId="1634977588" sldId="278"/>
            <ac:cxnSpMk id="23" creationId="{19B678A5-A064-46A6-817F-AE02396CCF2C}"/>
          </ac:cxnSpMkLst>
        </pc:cxnChg>
        <pc:cxnChg chg="add">
          <ac:chgData name="King, Sami Lynn" userId="S::samlking@iu.edu::383eb4b3-d6b0-4c81-9091-669e704f422f" providerId="AD" clId="Web-{11240E38-CDB2-4A2C-ADB3-E1154B7EF7CF}" dt="2022-11-28T04:55:11.217" v="27"/>
          <ac:cxnSpMkLst>
            <pc:docMk/>
            <pc:sldMk cId="1634977588" sldId="278"/>
            <ac:cxnSpMk id="34" creationId="{F1C3B73B-B7CA-432A-925B-E82D73AC8BBA}"/>
          </ac:cxnSpMkLst>
        </pc:cxnChg>
        <pc:cxnChg chg="add">
          <ac:chgData name="King, Sami Lynn" userId="S::samlking@iu.edu::383eb4b3-d6b0-4c81-9091-669e704f422f" providerId="AD" clId="Web-{11240E38-CDB2-4A2C-ADB3-E1154B7EF7CF}" dt="2022-11-28T04:55:11.217" v="27"/>
          <ac:cxnSpMkLst>
            <pc:docMk/>
            <pc:sldMk cId="1634977588" sldId="278"/>
            <ac:cxnSpMk id="48" creationId="{824B523A-1954-40C0-8DD7-EC1D034A7B93}"/>
          </ac:cxnSpMkLst>
        </pc:cxnChg>
      </pc:sldChg>
    </pc:docChg>
  </pc:docChgLst>
  <pc:docChgLst>
    <pc:chgData name="Sharma, Kanishkaa" userId="S::kanishar@iu.edu::588a7290-02a2-4870-941c-1eca722d33d9" providerId="AD" clId="Web-{3074DAA8-932F-44C0-9118-E950986D1050}"/>
    <pc:docChg chg="sldOrd">
      <pc:chgData name="Sharma, Kanishkaa" userId="S::kanishar@iu.edu::588a7290-02a2-4870-941c-1eca722d33d9" providerId="AD" clId="Web-{3074DAA8-932F-44C0-9118-E950986D1050}" dt="2022-12-03T17:56:19.893" v="1"/>
      <pc:docMkLst>
        <pc:docMk/>
      </pc:docMkLst>
      <pc:sldChg chg="ord">
        <pc:chgData name="Sharma, Kanishkaa" userId="S::kanishar@iu.edu::588a7290-02a2-4870-941c-1eca722d33d9" providerId="AD" clId="Web-{3074DAA8-932F-44C0-9118-E950986D1050}" dt="2022-12-03T17:55:59.377" v="0"/>
        <pc:sldMkLst>
          <pc:docMk/>
          <pc:sldMk cId="355941087" sldId="280"/>
        </pc:sldMkLst>
      </pc:sldChg>
      <pc:sldChg chg="ord">
        <pc:chgData name="Sharma, Kanishkaa" userId="S::kanishar@iu.edu::588a7290-02a2-4870-941c-1eca722d33d9" providerId="AD" clId="Web-{3074DAA8-932F-44C0-9118-E950986D1050}" dt="2022-12-03T17:56:19.893" v="1"/>
        <pc:sldMkLst>
          <pc:docMk/>
          <pc:sldMk cId="483265333" sldId="301"/>
        </pc:sldMkLst>
      </pc:sldChg>
    </pc:docChg>
  </pc:docChgLst>
  <pc:docChgLst>
    <pc:chgData name="King, Sami Lynn" userId="S::samlking@iu.edu::383eb4b3-d6b0-4c81-9091-669e704f422f" providerId="AD" clId="Web-{D7538822-8BDA-4641-B13D-E0E3C6AFA77B}"/>
    <pc:docChg chg="modSld sldOrd">
      <pc:chgData name="King, Sami Lynn" userId="S::samlking@iu.edu::383eb4b3-d6b0-4c81-9091-669e704f422f" providerId="AD" clId="Web-{D7538822-8BDA-4641-B13D-E0E3C6AFA77B}" dt="2022-11-23T00:23:18.570" v="20"/>
      <pc:docMkLst>
        <pc:docMk/>
      </pc:docMkLst>
      <pc:sldChg chg="modSp ord">
        <pc:chgData name="King, Sami Lynn" userId="S::samlking@iu.edu::383eb4b3-d6b0-4c81-9091-669e704f422f" providerId="AD" clId="Web-{D7538822-8BDA-4641-B13D-E0E3C6AFA77B}" dt="2022-11-23T00:23:18.570" v="20"/>
        <pc:sldMkLst>
          <pc:docMk/>
          <pc:sldMk cId="1007448597" sldId="269"/>
        </pc:sldMkLst>
        <pc:spChg chg="mod">
          <ac:chgData name="King, Sami Lynn" userId="S::samlking@iu.edu::383eb4b3-d6b0-4c81-9091-669e704f422f" providerId="AD" clId="Web-{D7538822-8BDA-4641-B13D-E0E3C6AFA77B}" dt="2022-11-23T00:23:17.180" v="19" actId="20577"/>
          <ac:spMkLst>
            <pc:docMk/>
            <pc:sldMk cId="1007448597" sldId="269"/>
            <ac:spMk id="2" creationId="{300589C5-A794-3900-F002-C652B32A3D58}"/>
          </ac:spMkLst>
        </pc:spChg>
      </pc:sldChg>
    </pc:docChg>
  </pc:docChgLst>
  <pc:docChgLst>
    <pc:chgData name="Sharma, Kanishkaa" userId="S::kanishar@iu.edu::588a7290-02a2-4870-941c-1eca722d33d9" providerId="AD" clId="Web-{4A14B52A-E5B1-4962-8E9F-A3C9F73D9BE0}"/>
    <pc:docChg chg="modSld">
      <pc:chgData name="Sharma, Kanishkaa" userId="S::kanishar@iu.edu::588a7290-02a2-4870-941c-1eca722d33d9" providerId="AD" clId="Web-{4A14B52A-E5B1-4962-8E9F-A3C9F73D9BE0}" dt="2022-12-01T20:05:34.317" v="5" actId="14100"/>
      <pc:docMkLst>
        <pc:docMk/>
      </pc:docMkLst>
      <pc:sldChg chg="modSp">
        <pc:chgData name="Sharma, Kanishkaa" userId="S::kanishar@iu.edu::588a7290-02a2-4870-941c-1eca722d33d9" providerId="AD" clId="Web-{4A14B52A-E5B1-4962-8E9F-A3C9F73D9BE0}" dt="2022-12-01T19:39:03.290" v="4" actId="20577"/>
        <pc:sldMkLst>
          <pc:docMk/>
          <pc:sldMk cId="783229305" sldId="260"/>
        </pc:sldMkLst>
        <pc:spChg chg="mod">
          <ac:chgData name="Sharma, Kanishkaa" userId="S::kanishar@iu.edu::588a7290-02a2-4870-941c-1eca722d33d9" providerId="AD" clId="Web-{4A14B52A-E5B1-4962-8E9F-A3C9F73D9BE0}" dt="2022-12-01T19:39:03.290" v="4" actId="20577"/>
          <ac:spMkLst>
            <pc:docMk/>
            <pc:sldMk cId="783229305" sldId="260"/>
            <ac:spMk id="13" creationId="{F9D98DD8-ED79-B450-C4CB-BA7917FCE4A1}"/>
          </ac:spMkLst>
        </pc:spChg>
      </pc:sldChg>
      <pc:sldChg chg="modSp">
        <pc:chgData name="Sharma, Kanishkaa" userId="S::kanishar@iu.edu::588a7290-02a2-4870-941c-1eca722d33d9" providerId="AD" clId="Web-{4A14B52A-E5B1-4962-8E9F-A3C9F73D9BE0}" dt="2022-12-01T20:05:34.317" v="5" actId="14100"/>
        <pc:sldMkLst>
          <pc:docMk/>
          <pc:sldMk cId="2382516164" sldId="266"/>
        </pc:sldMkLst>
        <pc:picChg chg="mod">
          <ac:chgData name="Sharma, Kanishkaa" userId="S::kanishar@iu.edu::588a7290-02a2-4870-941c-1eca722d33d9" providerId="AD" clId="Web-{4A14B52A-E5B1-4962-8E9F-A3C9F73D9BE0}" dt="2022-12-01T20:05:34.317" v="5" actId="14100"/>
          <ac:picMkLst>
            <pc:docMk/>
            <pc:sldMk cId="2382516164" sldId="266"/>
            <ac:picMk id="15" creationId="{70D3EFC4-6D4A-370A-FF95-A106A10D39C7}"/>
          </ac:picMkLst>
        </pc:picChg>
      </pc:sldChg>
    </pc:docChg>
  </pc:docChgLst>
  <pc:docChgLst>
    <pc:chgData name="Sharma, Kanishkaa" userId="S::kanishar@iu.edu::588a7290-02a2-4870-941c-1eca722d33d9" providerId="AD" clId="Web-{7CA1A9CD-0474-4301-B5CD-9857AC5B78CB}"/>
    <pc:docChg chg="mod modSld">
      <pc:chgData name="Sharma, Kanishkaa" userId="S::kanishar@iu.edu::588a7290-02a2-4870-941c-1eca722d33d9" providerId="AD" clId="Web-{7CA1A9CD-0474-4301-B5CD-9857AC5B78CB}" dt="2022-12-03T15:43:13.364" v="40"/>
      <pc:docMkLst>
        <pc:docMk/>
      </pc:docMkLst>
      <pc:sldChg chg="modSp">
        <pc:chgData name="Sharma, Kanishkaa" userId="S::kanishar@iu.edu::588a7290-02a2-4870-941c-1eca722d33d9" providerId="AD" clId="Web-{7CA1A9CD-0474-4301-B5CD-9857AC5B78CB}" dt="2022-12-03T15:11:04.014" v="26" actId="20577"/>
        <pc:sldMkLst>
          <pc:docMk/>
          <pc:sldMk cId="455410490" sldId="258"/>
        </pc:sldMkLst>
        <pc:spChg chg="mod">
          <ac:chgData name="Sharma, Kanishkaa" userId="S::kanishar@iu.edu::588a7290-02a2-4870-941c-1eca722d33d9" providerId="AD" clId="Web-{7CA1A9CD-0474-4301-B5CD-9857AC5B78CB}" dt="2022-12-03T15:11:04.014" v="26" actId="20577"/>
          <ac:spMkLst>
            <pc:docMk/>
            <pc:sldMk cId="455410490" sldId="258"/>
            <ac:spMk id="3" creationId="{55773EA6-7633-31A4-BBC2-859C618D66F2}"/>
          </ac:spMkLst>
        </pc:spChg>
      </pc:sldChg>
      <pc:sldChg chg="modCm">
        <pc:chgData name="Sharma, Kanishkaa" userId="S::kanishar@iu.edu::588a7290-02a2-4870-941c-1eca722d33d9" providerId="AD" clId="Web-{7CA1A9CD-0474-4301-B5CD-9857AC5B78CB}" dt="2022-12-03T15:43:13.364" v="40"/>
        <pc:sldMkLst>
          <pc:docMk/>
          <pc:sldMk cId="1267405236" sldId="261"/>
        </pc:sldMkLst>
      </pc:sldChg>
      <pc:sldChg chg="modSp">
        <pc:chgData name="Sharma, Kanishkaa" userId="S::kanishar@iu.edu::588a7290-02a2-4870-941c-1eca722d33d9" providerId="AD" clId="Web-{7CA1A9CD-0474-4301-B5CD-9857AC5B78CB}" dt="2022-12-03T15:11:43.093" v="28" actId="14100"/>
        <pc:sldMkLst>
          <pc:docMk/>
          <pc:sldMk cId="3301762365" sldId="276"/>
        </pc:sldMkLst>
        <pc:picChg chg="mod">
          <ac:chgData name="Sharma, Kanishkaa" userId="S::kanishar@iu.edu::588a7290-02a2-4870-941c-1eca722d33d9" providerId="AD" clId="Web-{7CA1A9CD-0474-4301-B5CD-9857AC5B78CB}" dt="2022-12-03T15:11:43.093" v="28" actId="14100"/>
          <ac:picMkLst>
            <pc:docMk/>
            <pc:sldMk cId="3301762365" sldId="276"/>
            <ac:picMk id="4" creationId="{656EB0A1-8AC1-B420-FF95-AAAF9AB2BB12}"/>
          </ac:picMkLst>
        </pc:picChg>
      </pc:sldChg>
      <pc:sldChg chg="modSp">
        <pc:chgData name="Sharma, Kanishkaa" userId="S::kanishar@iu.edu::588a7290-02a2-4870-941c-1eca722d33d9" providerId="AD" clId="Web-{7CA1A9CD-0474-4301-B5CD-9857AC5B78CB}" dt="2022-12-03T15:12:53.859" v="33" actId="14100"/>
        <pc:sldMkLst>
          <pc:docMk/>
          <pc:sldMk cId="1322593583" sldId="288"/>
        </pc:sldMkLst>
        <pc:picChg chg="mod">
          <ac:chgData name="Sharma, Kanishkaa" userId="S::kanishar@iu.edu::588a7290-02a2-4870-941c-1eca722d33d9" providerId="AD" clId="Web-{7CA1A9CD-0474-4301-B5CD-9857AC5B78CB}" dt="2022-12-03T15:12:43.625" v="31" actId="14100"/>
          <ac:picMkLst>
            <pc:docMk/>
            <pc:sldMk cId="1322593583" sldId="288"/>
            <ac:picMk id="6" creationId="{89E5134E-ECBA-FE26-57CF-1B65D1094D78}"/>
          </ac:picMkLst>
        </pc:picChg>
        <pc:picChg chg="mod">
          <ac:chgData name="Sharma, Kanishkaa" userId="S::kanishar@iu.edu::588a7290-02a2-4870-941c-1eca722d33d9" providerId="AD" clId="Web-{7CA1A9CD-0474-4301-B5CD-9857AC5B78CB}" dt="2022-12-03T15:12:40.344" v="30" actId="14100"/>
          <ac:picMkLst>
            <pc:docMk/>
            <pc:sldMk cId="1322593583" sldId="288"/>
            <ac:picMk id="8" creationId="{739130D4-8566-42C7-2463-FA5988CBCF77}"/>
          </ac:picMkLst>
        </pc:picChg>
        <pc:picChg chg="mod">
          <ac:chgData name="Sharma, Kanishkaa" userId="S::kanishar@iu.edu::588a7290-02a2-4870-941c-1eca722d33d9" providerId="AD" clId="Web-{7CA1A9CD-0474-4301-B5CD-9857AC5B78CB}" dt="2022-12-03T15:12:53.859" v="33" actId="14100"/>
          <ac:picMkLst>
            <pc:docMk/>
            <pc:sldMk cId="1322593583" sldId="288"/>
            <ac:picMk id="10" creationId="{FC48DC94-C9A4-A7DD-578D-7E002C1BD002}"/>
          </ac:picMkLst>
        </pc:picChg>
      </pc:sldChg>
      <pc:sldChg chg="modSp">
        <pc:chgData name="Sharma, Kanishkaa" userId="S::kanishar@iu.edu::588a7290-02a2-4870-941c-1eca722d33d9" providerId="AD" clId="Web-{7CA1A9CD-0474-4301-B5CD-9857AC5B78CB}" dt="2022-12-03T15:14:50.424" v="36" actId="1076"/>
        <pc:sldMkLst>
          <pc:docMk/>
          <pc:sldMk cId="1209681937" sldId="291"/>
        </pc:sldMkLst>
        <pc:picChg chg="mod">
          <ac:chgData name="Sharma, Kanishkaa" userId="S::kanishar@iu.edu::588a7290-02a2-4870-941c-1eca722d33d9" providerId="AD" clId="Web-{7CA1A9CD-0474-4301-B5CD-9857AC5B78CB}" dt="2022-12-03T15:14:29.517" v="34" actId="1076"/>
          <ac:picMkLst>
            <pc:docMk/>
            <pc:sldMk cId="1209681937" sldId="291"/>
            <ac:picMk id="4" creationId="{348C0801-EFEF-E974-EB47-367F88257EE1}"/>
          </ac:picMkLst>
        </pc:picChg>
        <pc:picChg chg="mod">
          <ac:chgData name="Sharma, Kanishkaa" userId="S::kanishar@iu.edu::588a7290-02a2-4870-941c-1eca722d33d9" providerId="AD" clId="Web-{7CA1A9CD-0474-4301-B5CD-9857AC5B78CB}" dt="2022-12-03T15:14:50.424" v="36" actId="1076"/>
          <ac:picMkLst>
            <pc:docMk/>
            <pc:sldMk cId="1209681937" sldId="291"/>
            <ac:picMk id="9" creationId="{B953BB32-6C6D-9779-F2FC-EC9F541D8DF8}"/>
          </ac:picMkLst>
        </pc:picChg>
      </pc:sldChg>
    </pc:docChg>
  </pc:docChgLst>
  <pc:docChgLst>
    <pc:chgData name="Sharma, Kanishkaa" userId="S::kanishar@iu.edu::588a7290-02a2-4870-941c-1eca722d33d9" providerId="AD" clId="Web-{A19A7FE0-7A3A-4D2B-A11F-3D43F715ADC1}"/>
    <pc:docChg chg="modSld">
      <pc:chgData name="Sharma, Kanishkaa" userId="S::kanishar@iu.edu::588a7290-02a2-4870-941c-1eca722d33d9" providerId="AD" clId="Web-{A19A7FE0-7A3A-4D2B-A11F-3D43F715ADC1}" dt="2022-12-03T21:13:50.904" v="585" actId="20577"/>
      <pc:docMkLst>
        <pc:docMk/>
      </pc:docMkLst>
      <pc:sldChg chg="modSp">
        <pc:chgData name="Sharma, Kanishkaa" userId="S::kanishar@iu.edu::588a7290-02a2-4870-941c-1eca722d33d9" providerId="AD" clId="Web-{A19A7FE0-7A3A-4D2B-A11F-3D43F715ADC1}" dt="2022-12-03T21:13:50.904" v="585" actId="20577"/>
        <pc:sldMkLst>
          <pc:docMk/>
          <pc:sldMk cId="455410490" sldId="258"/>
        </pc:sldMkLst>
        <pc:spChg chg="mod">
          <ac:chgData name="Sharma, Kanishkaa" userId="S::kanishar@iu.edu::588a7290-02a2-4870-941c-1eca722d33d9" providerId="AD" clId="Web-{A19A7FE0-7A3A-4D2B-A11F-3D43F715ADC1}" dt="2022-12-03T21:13:50.904" v="585" actId="20577"/>
          <ac:spMkLst>
            <pc:docMk/>
            <pc:sldMk cId="455410490" sldId="258"/>
            <ac:spMk id="3" creationId="{55773EA6-7633-31A4-BBC2-859C618D66F2}"/>
          </ac:spMkLst>
        </pc:spChg>
      </pc:sldChg>
      <pc:sldChg chg="modSp">
        <pc:chgData name="Sharma, Kanishkaa" userId="S::kanishar@iu.edu::588a7290-02a2-4870-941c-1eca722d33d9" providerId="AD" clId="Web-{A19A7FE0-7A3A-4D2B-A11F-3D43F715ADC1}" dt="2022-12-03T20:52:58.732" v="493" actId="20577"/>
        <pc:sldMkLst>
          <pc:docMk/>
          <pc:sldMk cId="783229305" sldId="260"/>
        </pc:sldMkLst>
        <pc:spChg chg="mod">
          <ac:chgData name="Sharma, Kanishkaa" userId="S::kanishar@iu.edu::588a7290-02a2-4870-941c-1eca722d33d9" providerId="AD" clId="Web-{A19A7FE0-7A3A-4D2B-A11F-3D43F715ADC1}" dt="2022-12-03T20:52:58.732" v="493" actId="20577"/>
          <ac:spMkLst>
            <pc:docMk/>
            <pc:sldMk cId="783229305" sldId="260"/>
            <ac:spMk id="13" creationId="{F9D98DD8-ED79-B450-C4CB-BA7917FCE4A1}"/>
          </ac:spMkLst>
        </pc:spChg>
      </pc:sldChg>
      <pc:sldChg chg="modSp delCm modCm">
        <pc:chgData name="Sharma, Kanishkaa" userId="S::kanishar@iu.edu::588a7290-02a2-4870-941c-1eca722d33d9" providerId="AD" clId="Web-{A19A7FE0-7A3A-4D2B-A11F-3D43F715ADC1}" dt="2022-12-03T20:50:08.400" v="377" actId="20577"/>
        <pc:sldMkLst>
          <pc:docMk/>
          <pc:sldMk cId="1267405236" sldId="261"/>
        </pc:sldMkLst>
        <pc:spChg chg="mod">
          <ac:chgData name="Sharma, Kanishkaa" userId="S::kanishar@iu.edu::588a7290-02a2-4870-941c-1eca722d33d9" providerId="AD" clId="Web-{A19A7FE0-7A3A-4D2B-A11F-3D43F715ADC1}" dt="2022-12-03T20:44:25.878" v="339" actId="20577"/>
          <ac:spMkLst>
            <pc:docMk/>
            <pc:sldMk cId="1267405236" sldId="261"/>
            <ac:spMk id="4" creationId="{722A69B5-917A-4751-B679-C419030EEC6F}"/>
          </ac:spMkLst>
        </pc:spChg>
        <pc:spChg chg="mod">
          <ac:chgData name="Sharma, Kanishkaa" userId="S::kanishar@iu.edu::588a7290-02a2-4870-941c-1eca722d33d9" providerId="AD" clId="Web-{A19A7FE0-7A3A-4D2B-A11F-3D43F715ADC1}" dt="2022-12-03T20:50:08.400" v="377" actId="20577"/>
          <ac:spMkLst>
            <pc:docMk/>
            <pc:sldMk cId="1267405236" sldId="261"/>
            <ac:spMk id="6" creationId="{BCEE3C66-E488-86A3-B793-E2F910A2FC63}"/>
          </ac:spMkLst>
        </pc:spChg>
      </pc:sldChg>
      <pc:sldChg chg="modCm">
        <pc:chgData name="Sharma, Kanishkaa" userId="S::kanishar@iu.edu::588a7290-02a2-4870-941c-1eca722d33d9" providerId="AD" clId="Web-{A19A7FE0-7A3A-4D2B-A11F-3D43F715ADC1}" dt="2022-12-03T19:56:28.031" v="0"/>
        <pc:sldMkLst>
          <pc:docMk/>
          <pc:sldMk cId="2046753979" sldId="277"/>
        </pc:sldMkLst>
      </pc:sldChg>
      <pc:sldChg chg="modSp">
        <pc:chgData name="Sharma, Kanishkaa" userId="S::kanishar@iu.edu::588a7290-02a2-4870-941c-1eca722d33d9" providerId="AD" clId="Web-{A19A7FE0-7A3A-4D2B-A11F-3D43F715ADC1}" dt="2022-12-03T21:09:57.775" v="499"/>
        <pc:sldMkLst>
          <pc:docMk/>
          <pc:sldMk cId="1705979105" sldId="311"/>
        </pc:sldMkLst>
        <pc:graphicFrameChg chg="modGraphic">
          <ac:chgData name="Sharma, Kanishkaa" userId="S::kanishar@iu.edu::588a7290-02a2-4870-941c-1eca722d33d9" providerId="AD" clId="Web-{A19A7FE0-7A3A-4D2B-A11F-3D43F715ADC1}" dt="2022-12-03T21:09:57.775" v="499"/>
          <ac:graphicFrameMkLst>
            <pc:docMk/>
            <pc:sldMk cId="1705979105" sldId="311"/>
            <ac:graphicFrameMk id="5" creationId="{260F7C57-6E21-7131-875C-D34A1C90C548}"/>
          </ac:graphicFrameMkLst>
        </pc:graphicFrameChg>
      </pc:sldChg>
    </pc:docChg>
  </pc:docChgLst>
  <pc:docChgLst>
    <pc:chgData name="King, Sami Lynn" userId="S::samlking@iu.edu::383eb4b3-d6b0-4c81-9091-669e704f422f" providerId="AD" clId="Web-{C98608C0-3DB6-419C-9FF9-37C77F400970}"/>
    <pc:docChg chg="sldOrd">
      <pc:chgData name="King, Sami Lynn" userId="S::samlking@iu.edu::383eb4b3-d6b0-4c81-9091-669e704f422f" providerId="AD" clId="Web-{C98608C0-3DB6-419C-9FF9-37C77F400970}" dt="2022-11-25T23:29:05.338" v="0"/>
      <pc:docMkLst>
        <pc:docMk/>
      </pc:docMkLst>
      <pc:sldChg chg="ord">
        <pc:chgData name="King, Sami Lynn" userId="S::samlking@iu.edu::383eb4b3-d6b0-4c81-9091-669e704f422f" providerId="AD" clId="Web-{C98608C0-3DB6-419C-9FF9-37C77F400970}" dt="2022-11-25T23:29:05.338" v="0"/>
        <pc:sldMkLst>
          <pc:docMk/>
          <pc:sldMk cId="2027821293" sldId="268"/>
        </pc:sldMkLst>
      </pc:sldChg>
    </pc:docChg>
  </pc:docChgLst>
  <pc:docChgLst>
    <pc:chgData name="Sharma, Kanishkaa" userId="S::kanishar@iu.edu::588a7290-02a2-4870-941c-1eca722d33d9" providerId="AD" clId="Web-{80D6B11B-091B-486F-9730-24C79AED0B8F}"/>
    <pc:docChg chg="delSld modSld">
      <pc:chgData name="Sharma, Kanishkaa" userId="S::kanishar@iu.edu::588a7290-02a2-4870-941c-1eca722d33d9" providerId="AD" clId="Web-{80D6B11B-091B-486F-9730-24C79AED0B8F}" dt="2022-12-03T15:07:36.639" v="33"/>
      <pc:docMkLst>
        <pc:docMk/>
      </pc:docMkLst>
      <pc:sldChg chg="addSp delSp modSp mod modClrScheme chgLayout">
        <pc:chgData name="Sharma, Kanishkaa" userId="S::kanishar@iu.edu::588a7290-02a2-4870-941c-1eca722d33d9" providerId="AD" clId="Web-{80D6B11B-091B-486F-9730-24C79AED0B8F}" dt="2022-12-03T15:04:26.727" v="7" actId="1076"/>
        <pc:sldMkLst>
          <pc:docMk/>
          <pc:sldMk cId="3767336419" sldId="264"/>
        </pc:sldMkLst>
        <pc:spChg chg="mod ord">
          <ac:chgData name="Sharma, Kanishkaa" userId="S::kanishar@iu.edu::588a7290-02a2-4870-941c-1eca722d33d9" providerId="AD" clId="Web-{80D6B11B-091B-486F-9730-24C79AED0B8F}" dt="2022-12-03T15:03:48.570" v="3"/>
          <ac:spMkLst>
            <pc:docMk/>
            <pc:sldMk cId="3767336419" sldId="264"/>
            <ac:spMk id="2" creationId="{BBD86EF5-C23C-2E57-AB1A-65AD1866798D}"/>
          </ac:spMkLst>
        </pc:spChg>
        <pc:spChg chg="add del mod ord">
          <ac:chgData name="Sharma, Kanishkaa" userId="S::kanishar@iu.edu::588a7290-02a2-4870-941c-1eca722d33d9" providerId="AD" clId="Web-{80D6B11B-091B-486F-9730-24C79AED0B8F}" dt="2022-12-03T15:03:48.570" v="3"/>
          <ac:spMkLst>
            <pc:docMk/>
            <pc:sldMk cId="3767336419" sldId="264"/>
            <ac:spMk id="3" creationId="{1FD0775D-B7EE-9FAC-B55C-D37989359FC3}"/>
          </ac:spMkLst>
        </pc:spChg>
        <pc:spChg chg="mod ord">
          <ac:chgData name="Sharma, Kanishkaa" userId="S::kanishar@iu.edu::588a7290-02a2-4870-941c-1eca722d33d9" providerId="AD" clId="Web-{80D6B11B-091B-486F-9730-24C79AED0B8F}" dt="2022-12-03T15:03:48.570" v="3"/>
          <ac:spMkLst>
            <pc:docMk/>
            <pc:sldMk cId="3767336419" sldId="264"/>
            <ac:spMk id="8" creationId="{EBE54E04-DC8F-2ED3-723D-B94901ACEED0}"/>
          </ac:spMkLst>
        </pc:spChg>
        <pc:picChg chg="add mod">
          <ac:chgData name="Sharma, Kanishkaa" userId="S::kanishar@iu.edu::588a7290-02a2-4870-941c-1eca722d33d9" providerId="AD" clId="Web-{80D6B11B-091B-486F-9730-24C79AED0B8F}" dt="2022-12-03T15:04:26.727" v="7" actId="1076"/>
          <ac:picMkLst>
            <pc:docMk/>
            <pc:sldMk cId="3767336419" sldId="264"/>
            <ac:picMk id="5" creationId="{E9767A16-2871-DE7B-1391-96E55ECC092B}"/>
          </ac:picMkLst>
        </pc:picChg>
      </pc:sldChg>
      <pc:sldChg chg="addSp delSp modSp">
        <pc:chgData name="Sharma, Kanishkaa" userId="S::kanishar@iu.edu::588a7290-02a2-4870-941c-1eca722d33d9" providerId="AD" clId="Web-{80D6B11B-091B-486F-9730-24C79AED0B8F}" dt="2022-12-03T15:07:22.404" v="31"/>
        <pc:sldMkLst>
          <pc:docMk/>
          <pc:sldMk cId="1569392624" sldId="296"/>
        </pc:sldMkLst>
        <pc:spChg chg="mod">
          <ac:chgData name="Sharma, Kanishkaa" userId="S::kanishar@iu.edu::588a7290-02a2-4870-941c-1eca722d33d9" providerId="AD" clId="Web-{80D6B11B-091B-486F-9730-24C79AED0B8F}" dt="2022-12-03T15:07:22.404" v="31"/>
          <ac:spMkLst>
            <pc:docMk/>
            <pc:sldMk cId="1569392624" sldId="296"/>
            <ac:spMk id="8" creationId="{CB75B8D7-3CF0-77A2-97C9-897923D2E4BB}"/>
          </ac:spMkLst>
        </pc:spChg>
        <pc:spChg chg="del">
          <ac:chgData name="Sharma, Kanishkaa" userId="S::kanishar@iu.edu::588a7290-02a2-4870-941c-1eca722d33d9" providerId="AD" clId="Web-{80D6B11B-091B-486F-9730-24C79AED0B8F}" dt="2022-12-03T15:07:22.404" v="31"/>
          <ac:spMkLst>
            <pc:docMk/>
            <pc:sldMk cId="1569392624" sldId="296"/>
            <ac:spMk id="10" creationId="{6D75FD42-C156-41A4-B68A-6C71A47E71E0}"/>
          </ac:spMkLst>
        </pc:spChg>
        <pc:spChg chg="add">
          <ac:chgData name="Sharma, Kanishkaa" userId="S::kanishar@iu.edu::588a7290-02a2-4870-941c-1eca722d33d9" providerId="AD" clId="Web-{80D6B11B-091B-486F-9730-24C79AED0B8F}" dt="2022-12-03T15:07:22.404" v="31"/>
          <ac:spMkLst>
            <pc:docMk/>
            <pc:sldMk cId="1569392624" sldId="296"/>
            <ac:spMk id="23" creationId="{F733538D-5433-42E7-AA08-DC5FDEDA47A7}"/>
          </ac:spMkLst>
        </pc:spChg>
        <pc:grpChg chg="del">
          <ac:chgData name="Sharma, Kanishkaa" userId="S::kanishar@iu.edu::588a7290-02a2-4870-941c-1eca722d33d9" providerId="AD" clId="Web-{80D6B11B-091B-486F-9730-24C79AED0B8F}" dt="2022-12-03T15:07:22.404" v="31"/>
          <ac:grpSpMkLst>
            <pc:docMk/>
            <pc:sldMk cId="1569392624" sldId="296"/>
            <ac:grpSpMk id="14" creationId="{50180162-DDE5-43C8-B0DC-645F4CA9DDD5}"/>
          </ac:grpSpMkLst>
        </pc:grpChg>
        <pc:picChg chg="mod">
          <ac:chgData name="Sharma, Kanishkaa" userId="S::kanishar@iu.edu::588a7290-02a2-4870-941c-1eca722d33d9" providerId="AD" clId="Web-{80D6B11B-091B-486F-9730-24C79AED0B8F}" dt="2022-12-03T15:07:22.404" v="31"/>
          <ac:picMkLst>
            <pc:docMk/>
            <pc:sldMk cId="1569392624" sldId="296"/>
            <ac:picMk id="5" creationId="{8D9ED692-BCE3-D73D-F25A-A49ABBC41143}"/>
          </ac:picMkLst>
        </pc:picChg>
        <pc:picChg chg="del">
          <ac:chgData name="Sharma, Kanishkaa" userId="S::kanishar@iu.edu::588a7290-02a2-4870-941c-1eca722d33d9" providerId="AD" clId="Web-{80D6B11B-091B-486F-9730-24C79AED0B8F}" dt="2022-12-03T15:07:22.404" v="31"/>
          <ac:picMkLst>
            <pc:docMk/>
            <pc:sldMk cId="1569392624" sldId="296"/>
            <ac:picMk id="12" creationId="{D704A7BF-21E3-4BDF-9BE8-BEC32066EF45}"/>
          </ac:picMkLst>
        </pc:picChg>
      </pc:sldChg>
      <pc:sldChg chg="addSp delSp modSp">
        <pc:chgData name="Sharma, Kanishkaa" userId="S::kanishar@iu.edu::588a7290-02a2-4870-941c-1eca722d33d9" providerId="AD" clId="Web-{80D6B11B-091B-486F-9730-24C79AED0B8F}" dt="2022-12-03T15:07:31.107" v="32"/>
        <pc:sldMkLst>
          <pc:docMk/>
          <pc:sldMk cId="89146074" sldId="297"/>
        </pc:sldMkLst>
        <pc:spChg chg="mod">
          <ac:chgData name="Sharma, Kanishkaa" userId="S::kanishar@iu.edu::588a7290-02a2-4870-941c-1eca722d33d9" providerId="AD" clId="Web-{80D6B11B-091B-486F-9730-24C79AED0B8F}" dt="2022-12-03T15:07:31.107" v="32"/>
          <ac:spMkLst>
            <pc:docMk/>
            <pc:sldMk cId="89146074" sldId="297"/>
            <ac:spMk id="3" creationId="{8D568FC3-866A-F121-A3C4-42EB9E2F3143}"/>
          </ac:spMkLst>
        </pc:spChg>
        <pc:spChg chg="del">
          <ac:chgData name="Sharma, Kanishkaa" userId="S::kanishar@iu.edu::588a7290-02a2-4870-941c-1eca722d33d9" providerId="AD" clId="Web-{80D6B11B-091B-486F-9730-24C79AED0B8F}" dt="2022-12-03T15:07:31.107" v="32"/>
          <ac:spMkLst>
            <pc:docMk/>
            <pc:sldMk cId="89146074" sldId="297"/>
            <ac:spMk id="7" creationId="{6D75FD42-C156-41A4-B68A-6C71A47E71E0}"/>
          </ac:spMkLst>
        </pc:spChg>
        <pc:spChg chg="add">
          <ac:chgData name="Sharma, Kanishkaa" userId="S::kanishar@iu.edu::588a7290-02a2-4870-941c-1eca722d33d9" providerId="AD" clId="Web-{80D6B11B-091B-486F-9730-24C79AED0B8F}" dt="2022-12-03T15:07:31.107" v="32"/>
          <ac:spMkLst>
            <pc:docMk/>
            <pc:sldMk cId="89146074" sldId="297"/>
            <ac:spMk id="20" creationId="{F733538D-5433-42E7-AA08-DC5FDEDA47A7}"/>
          </ac:spMkLst>
        </pc:spChg>
        <pc:grpChg chg="del">
          <ac:chgData name="Sharma, Kanishkaa" userId="S::kanishar@iu.edu::588a7290-02a2-4870-941c-1eca722d33d9" providerId="AD" clId="Web-{80D6B11B-091B-486F-9730-24C79AED0B8F}" dt="2022-12-03T15:07:31.107" v="32"/>
          <ac:grpSpMkLst>
            <pc:docMk/>
            <pc:sldMk cId="89146074" sldId="297"/>
            <ac:grpSpMk id="11" creationId="{50180162-DDE5-43C8-B0DC-645F4CA9DDD5}"/>
          </ac:grpSpMkLst>
        </pc:grpChg>
        <pc:picChg chg="mod">
          <ac:chgData name="Sharma, Kanishkaa" userId="S::kanishar@iu.edu::588a7290-02a2-4870-941c-1eca722d33d9" providerId="AD" clId="Web-{80D6B11B-091B-486F-9730-24C79AED0B8F}" dt="2022-12-03T15:07:31.107" v="32"/>
          <ac:picMkLst>
            <pc:docMk/>
            <pc:sldMk cId="89146074" sldId="297"/>
            <ac:picMk id="2" creationId="{2A0B5051-D414-F9BD-EF2B-F0481EF9E0A3}"/>
          </ac:picMkLst>
        </pc:picChg>
        <pc:picChg chg="del">
          <ac:chgData name="Sharma, Kanishkaa" userId="S::kanishar@iu.edu::588a7290-02a2-4870-941c-1eca722d33d9" providerId="AD" clId="Web-{80D6B11B-091B-486F-9730-24C79AED0B8F}" dt="2022-12-03T15:07:31.107" v="32"/>
          <ac:picMkLst>
            <pc:docMk/>
            <pc:sldMk cId="89146074" sldId="297"/>
            <ac:picMk id="9" creationId="{D704A7BF-21E3-4BDF-9BE8-BEC32066EF45}"/>
          </ac:picMkLst>
        </pc:picChg>
      </pc:sldChg>
      <pc:sldChg chg="addSp delSp modSp">
        <pc:chgData name="Sharma, Kanishkaa" userId="S::kanishar@iu.edu::588a7290-02a2-4870-941c-1eca722d33d9" providerId="AD" clId="Web-{80D6B11B-091B-486F-9730-24C79AED0B8F}" dt="2022-12-03T15:07:36.639" v="33"/>
        <pc:sldMkLst>
          <pc:docMk/>
          <pc:sldMk cId="1369366493" sldId="298"/>
        </pc:sldMkLst>
        <pc:spChg chg="mod">
          <ac:chgData name="Sharma, Kanishkaa" userId="S::kanishar@iu.edu::588a7290-02a2-4870-941c-1eca722d33d9" providerId="AD" clId="Web-{80D6B11B-091B-486F-9730-24C79AED0B8F}" dt="2022-12-03T15:07:36.639" v="33"/>
          <ac:spMkLst>
            <pc:docMk/>
            <pc:sldMk cId="1369366493" sldId="298"/>
            <ac:spMk id="3" creationId="{0938F8EA-3A65-DA8E-3BA5-AFBAD290B0AF}"/>
          </ac:spMkLst>
        </pc:spChg>
        <pc:spChg chg="del">
          <ac:chgData name="Sharma, Kanishkaa" userId="S::kanishar@iu.edu::588a7290-02a2-4870-941c-1eca722d33d9" providerId="AD" clId="Web-{80D6B11B-091B-486F-9730-24C79AED0B8F}" dt="2022-12-03T15:07:36.639" v="33"/>
          <ac:spMkLst>
            <pc:docMk/>
            <pc:sldMk cId="1369366493" sldId="298"/>
            <ac:spMk id="7" creationId="{544958B8-57B6-4B37-8A18-D54A32EC2D37}"/>
          </ac:spMkLst>
        </pc:spChg>
        <pc:spChg chg="del">
          <ac:chgData name="Sharma, Kanishkaa" userId="S::kanishar@iu.edu::588a7290-02a2-4870-941c-1eca722d33d9" providerId="AD" clId="Web-{80D6B11B-091B-486F-9730-24C79AED0B8F}" dt="2022-12-03T15:07:36.639" v="33"/>
          <ac:spMkLst>
            <pc:docMk/>
            <pc:sldMk cId="1369366493" sldId="298"/>
            <ac:spMk id="9" creationId="{B7E4A740-3A69-42A5-8AC0-3905D518F419}"/>
          </ac:spMkLst>
        </pc:spChg>
        <pc:spChg chg="add">
          <ac:chgData name="Sharma, Kanishkaa" userId="S::kanishar@iu.edu::588a7290-02a2-4870-941c-1eca722d33d9" providerId="AD" clId="Web-{80D6B11B-091B-486F-9730-24C79AED0B8F}" dt="2022-12-03T15:07:36.639" v="33"/>
          <ac:spMkLst>
            <pc:docMk/>
            <pc:sldMk cId="1369366493" sldId="298"/>
            <ac:spMk id="20" creationId="{F733538D-5433-42E7-AA08-DC5FDEDA47A7}"/>
          </ac:spMkLst>
        </pc:spChg>
        <pc:grpChg chg="del">
          <ac:chgData name="Sharma, Kanishkaa" userId="S::kanishar@iu.edu::588a7290-02a2-4870-941c-1eca722d33d9" providerId="AD" clId="Web-{80D6B11B-091B-486F-9730-24C79AED0B8F}" dt="2022-12-03T15:07:36.639" v="33"/>
          <ac:grpSpMkLst>
            <pc:docMk/>
            <pc:sldMk cId="1369366493" sldId="298"/>
            <ac:grpSpMk id="11" creationId="{8283C010-53D7-404B-9300-DB1BAE1EAE91}"/>
          </ac:grpSpMkLst>
        </pc:grpChg>
        <pc:picChg chg="mod">
          <ac:chgData name="Sharma, Kanishkaa" userId="S::kanishar@iu.edu::588a7290-02a2-4870-941c-1eca722d33d9" providerId="AD" clId="Web-{80D6B11B-091B-486F-9730-24C79AED0B8F}" dt="2022-12-03T15:07:36.639" v="33"/>
          <ac:picMkLst>
            <pc:docMk/>
            <pc:sldMk cId="1369366493" sldId="298"/>
            <ac:picMk id="2" creationId="{37C1B35C-FF8C-D393-66FA-A860F4C1A136}"/>
          </ac:picMkLst>
        </pc:picChg>
      </pc:sldChg>
      <pc:sldChg chg="addSp delSp modSp">
        <pc:chgData name="Sharma, Kanishkaa" userId="S::kanishar@iu.edu::588a7290-02a2-4870-941c-1eca722d33d9" providerId="AD" clId="Web-{80D6B11B-091B-486F-9730-24C79AED0B8F}" dt="2022-12-03T15:07:16.841" v="30"/>
        <pc:sldMkLst>
          <pc:docMk/>
          <pc:sldMk cId="1335978049" sldId="299"/>
        </pc:sldMkLst>
        <pc:spChg chg="mod">
          <ac:chgData name="Sharma, Kanishkaa" userId="S::kanishar@iu.edu::588a7290-02a2-4870-941c-1eca722d33d9" providerId="AD" clId="Web-{80D6B11B-091B-486F-9730-24C79AED0B8F}" dt="2022-12-03T15:07:05.058" v="28"/>
          <ac:spMkLst>
            <pc:docMk/>
            <pc:sldMk cId="1335978049" sldId="299"/>
            <ac:spMk id="4" creationId="{A3201180-5C66-F1EB-5F5A-BC8DE65AD708}"/>
          </ac:spMkLst>
        </pc:spChg>
        <pc:spChg chg="add del">
          <ac:chgData name="Sharma, Kanishkaa" userId="S::kanishar@iu.edu::588a7290-02a2-4870-941c-1eca722d33d9" providerId="AD" clId="Web-{80D6B11B-091B-486F-9730-24C79AED0B8F}" dt="2022-12-03T15:07:05.058" v="28"/>
          <ac:spMkLst>
            <pc:docMk/>
            <pc:sldMk cId="1335978049" sldId="299"/>
            <ac:spMk id="7" creationId="{6D75FD42-C156-41A4-B68A-6C71A47E71E0}"/>
          </ac:spMkLst>
        </pc:spChg>
        <pc:spChg chg="add del">
          <ac:chgData name="Sharma, Kanishkaa" userId="S::kanishar@iu.edu::588a7290-02a2-4870-941c-1eca722d33d9" providerId="AD" clId="Web-{80D6B11B-091B-486F-9730-24C79AED0B8F}" dt="2022-12-03T15:06:49.605" v="17"/>
          <ac:spMkLst>
            <pc:docMk/>
            <pc:sldMk cId="1335978049" sldId="299"/>
            <ac:spMk id="20" creationId="{544958B8-57B6-4B37-8A18-D54A32EC2D37}"/>
          </ac:spMkLst>
        </pc:spChg>
        <pc:spChg chg="add del">
          <ac:chgData name="Sharma, Kanishkaa" userId="S::kanishar@iu.edu::588a7290-02a2-4870-941c-1eca722d33d9" providerId="AD" clId="Web-{80D6B11B-091B-486F-9730-24C79AED0B8F}" dt="2022-12-03T15:06:49.605" v="17"/>
          <ac:spMkLst>
            <pc:docMk/>
            <pc:sldMk cId="1335978049" sldId="299"/>
            <ac:spMk id="22" creationId="{B7E4A740-3A69-42A5-8AC0-3905D518F419}"/>
          </ac:spMkLst>
        </pc:spChg>
        <pc:spChg chg="add del">
          <ac:chgData name="Sharma, Kanishkaa" userId="S::kanishar@iu.edu::588a7290-02a2-4870-941c-1eca722d33d9" providerId="AD" clId="Web-{80D6B11B-091B-486F-9730-24C79AED0B8F}" dt="2022-12-03T15:06:53.418" v="19"/>
          <ac:spMkLst>
            <pc:docMk/>
            <pc:sldMk cId="1335978049" sldId="299"/>
            <ac:spMk id="30" creationId="{F733538D-5433-42E7-AA08-DC5FDEDA47A7}"/>
          </ac:spMkLst>
        </pc:spChg>
        <pc:spChg chg="add del">
          <ac:chgData name="Sharma, Kanishkaa" userId="S::kanishar@iu.edu::588a7290-02a2-4870-941c-1eca722d33d9" providerId="AD" clId="Web-{80D6B11B-091B-486F-9730-24C79AED0B8F}" dt="2022-12-03T15:06:56.043" v="21"/>
          <ac:spMkLst>
            <pc:docMk/>
            <pc:sldMk cId="1335978049" sldId="299"/>
            <ac:spMk id="32" creationId="{544958B8-57B6-4B37-8A18-D54A32EC2D37}"/>
          </ac:spMkLst>
        </pc:spChg>
        <pc:spChg chg="add del">
          <ac:chgData name="Sharma, Kanishkaa" userId="S::kanishar@iu.edu::588a7290-02a2-4870-941c-1eca722d33d9" providerId="AD" clId="Web-{80D6B11B-091B-486F-9730-24C79AED0B8F}" dt="2022-12-03T15:06:56.043" v="21"/>
          <ac:spMkLst>
            <pc:docMk/>
            <pc:sldMk cId="1335978049" sldId="299"/>
            <ac:spMk id="33" creationId="{B7E4A740-3A69-42A5-8AC0-3905D518F419}"/>
          </ac:spMkLst>
        </pc:spChg>
        <pc:spChg chg="add del">
          <ac:chgData name="Sharma, Kanishkaa" userId="S::kanishar@iu.edu::588a7290-02a2-4870-941c-1eca722d33d9" providerId="AD" clId="Web-{80D6B11B-091B-486F-9730-24C79AED0B8F}" dt="2022-12-03T15:06:58.652" v="23"/>
          <ac:spMkLst>
            <pc:docMk/>
            <pc:sldMk cId="1335978049" sldId="299"/>
            <ac:spMk id="36" creationId="{F733538D-5433-42E7-AA08-DC5FDEDA47A7}"/>
          </ac:spMkLst>
        </pc:spChg>
        <pc:spChg chg="add del">
          <ac:chgData name="Sharma, Kanishkaa" userId="S::kanishar@iu.edu::588a7290-02a2-4870-941c-1eca722d33d9" providerId="AD" clId="Web-{80D6B11B-091B-486F-9730-24C79AED0B8F}" dt="2022-12-03T15:07:02.465" v="25"/>
          <ac:spMkLst>
            <pc:docMk/>
            <pc:sldMk cId="1335978049" sldId="299"/>
            <ac:spMk id="38" creationId="{6D75FD42-C156-41A4-B68A-6C71A47E71E0}"/>
          </ac:spMkLst>
        </pc:spChg>
        <pc:spChg chg="add del">
          <ac:chgData name="Sharma, Kanishkaa" userId="S::kanishar@iu.edu::588a7290-02a2-4870-941c-1eca722d33d9" providerId="AD" clId="Web-{80D6B11B-091B-486F-9730-24C79AED0B8F}" dt="2022-12-03T15:07:05.043" v="27"/>
          <ac:spMkLst>
            <pc:docMk/>
            <pc:sldMk cId="1335978049" sldId="299"/>
            <ac:spMk id="42" creationId="{F733538D-5433-42E7-AA08-DC5FDEDA47A7}"/>
          </ac:spMkLst>
        </pc:spChg>
        <pc:spChg chg="add del">
          <ac:chgData name="Sharma, Kanishkaa" userId="S::kanishar@iu.edu::588a7290-02a2-4870-941c-1eca722d33d9" providerId="AD" clId="Web-{80D6B11B-091B-486F-9730-24C79AED0B8F}" dt="2022-12-03T15:07:16.841" v="30"/>
          <ac:spMkLst>
            <pc:docMk/>
            <pc:sldMk cId="1335978049" sldId="299"/>
            <ac:spMk id="44" creationId="{544958B8-57B6-4B37-8A18-D54A32EC2D37}"/>
          </ac:spMkLst>
        </pc:spChg>
        <pc:spChg chg="add del">
          <ac:chgData name="Sharma, Kanishkaa" userId="S::kanishar@iu.edu::588a7290-02a2-4870-941c-1eca722d33d9" providerId="AD" clId="Web-{80D6B11B-091B-486F-9730-24C79AED0B8F}" dt="2022-12-03T15:07:16.841" v="30"/>
          <ac:spMkLst>
            <pc:docMk/>
            <pc:sldMk cId="1335978049" sldId="299"/>
            <ac:spMk id="45" creationId="{B7E4A740-3A69-42A5-8AC0-3905D518F419}"/>
          </ac:spMkLst>
        </pc:spChg>
        <pc:spChg chg="add">
          <ac:chgData name="Sharma, Kanishkaa" userId="S::kanishar@iu.edu::588a7290-02a2-4870-941c-1eca722d33d9" providerId="AD" clId="Web-{80D6B11B-091B-486F-9730-24C79AED0B8F}" dt="2022-12-03T15:07:16.841" v="30"/>
          <ac:spMkLst>
            <pc:docMk/>
            <pc:sldMk cId="1335978049" sldId="299"/>
            <ac:spMk id="51" creationId="{F733538D-5433-42E7-AA08-DC5FDEDA47A7}"/>
          </ac:spMkLst>
        </pc:spChg>
        <pc:grpChg chg="add del">
          <ac:chgData name="Sharma, Kanishkaa" userId="S::kanishar@iu.edu::588a7290-02a2-4870-941c-1eca722d33d9" providerId="AD" clId="Web-{80D6B11B-091B-486F-9730-24C79AED0B8F}" dt="2022-12-03T15:07:05.058" v="28"/>
          <ac:grpSpMkLst>
            <pc:docMk/>
            <pc:sldMk cId="1335978049" sldId="299"/>
            <ac:grpSpMk id="11" creationId="{50180162-DDE5-43C8-B0DC-645F4CA9DDD5}"/>
          </ac:grpSpMkLst>
        </pc:grpChg>
        <pc:grpChg chg="add del">
          <ac:chgData name="Sharma, Kanishkaa" userId="S::kanishar@iu.edu::588a7290-02a2-4870-941c-1eca722d33d9" providerId="AD" clId="Web-{80D6B11B-091B-486F-9730-24C79AED0B8F}" dt="2022-12-03T15:06:49.605" v="17"/>
          <ac:grpSpMkLst>
            <pc:docMk/>
            <pc:sldMk cId="1335978049" sldId="299"/>
            <ac:grpSpMk id="24" creationId="{8283C010-53D7-404B-9300-DB1BAE1EAE91}"/>
          </ac:grpSpMkLst>
        </pc:grpChg>
        <pc:grpChg chg="add del">
          <ac:chgData name="Sharma, Kanishkaa" userId="S::kanishar@iu.edu::588a7290-02a2-4870-941c-1eca722d33d9" providerId="AD" clId="Web-{80D6B11B-091B-486F-9730-24C79AED0B8F}" dt="2022-12-03T15:06:56.043" v="21"/>
          <ac:grpSpMkLst>
            <pc:docMk/>
            <pc:sldMk cId="1335978049" sldId="299"/>
            <ac:grpSpMk id="34" creationId="{8283C010-53D7-404B-9300-DB1BAE1EAE91}"/>
          </ac:grpSpMkLst>
        </pc:grpChg>
        <pc:grpChg chg="add del">
          <ac:chgData name="Sharma, Kanishkaa" userId="S::kanishar@iu.edu::588a7290-02a2-4870-941c-1eca722d33d9" providerId="AD" clId="Web-{80D6B11B-091B-486F-9730-24C79AED0B8F}" dt="2022-12-03T15:07:02.465" v="25"/>
          <ac:grpSpMkLst>
            <pc:docMk/>
            <pc:sldMk cId="1335978049" sldId="299"/>
            <ac:grpSpMk id="40" creationId="{50180162-DDE5-43C8-B0DC-645F4CA9DDD5}"/>
          </ac:grpSpMkLst>
        </pc:grpChg>
        <pc:grpChg chg="add del">
          <ac:chgData name="Sharma, Kanishkaa" userId="S::kanishar@iu.edu::588a7290-02a2-4870-941c-1eca722d33d9" providerId="AD" clId="Web-{80D6B11B-091B-486F-9730-24C79AED0B8F}" dt="2022-12-03T15:07:16.841" v="30"/>
          <ac:grpSpMkLst>
            <pc:docMk/>
            <pc:sldMk cId="1335978049" sldId="299"/>
            <ac:grpSpMk id="46" creationId="{8283C010-53D7-404B-9300-DB1BAE1EAE91}"/>
          </ac:grpSpMkLst>
        </pc:grpChg>
        <pc:picChg chg="mod">
          <ac:chgData name="Sharma, Kanishkaa" userId="S::kanishar@iu.edu::588a7290-02a2-4870-941c-1eca722d33d9" providerId="AD" clId="Web-{80D6B11B-091B-486F-9730-24C79AED0B8F}" dt="2022-12-03T15:07:16.841" v="30"/>
          <ac:picMkLst>
            <pc:docMk/>
            <pc:sldMk cId="1335978049" sldId="299"/>
            <ac:picMk id="2" creationId="{1FDCBABA-6BD0-C477-0174-868513055C67}"/>
          </ac:picMkLst>
        </pc:picChg>
        <pc:picChg chg="add del">
          <ac:chgData name="Sharma, Kanishkaa" userId="S::kanishar@iu.edu::588a7290-02a2-4870-941c-1eca722d33d9" providerId="AD" clId="Web-{80D6B11B-091B-486F-9730-24C79AED0B8F}" dt="2022-12-03T15:07:05.058" v="28"/>
          <ac:picMkLst>
            <pc:docMk/>
            <pc:sldMk cId="1335978049" sldId="299"/>
            <ac:picMk id="9" creationId="{D704A7BF-21E3-4BDF-9BE8-BEC32066EF45}"/>
          </ac:picMkLst>
        </pc:picChg>
        <pc:picChg chg="add del">
          <ac:chgData name="Sharma, Kanishkaa" userId="S::kanishar@iu.edu::588a7290-02a2-4870-941c-1eca722d33d9" providerId="AD" clId="Web-{80D6B11B-091B-486F-9730-24C79AED0B8F}" dt="2022-12-03T15:07:02.465" v="25"/>
          <ac:picMkLst>
            <pc:docMk/>
            <pc:sldMk cId="1335978049" sldId="299"/>
            <ac:picMk id="39" creationId="{D704A7BF-21E3-4BDF-9BE8-BEC32066EF45}"/>
          </ac:picMkLst>
        </pc:picChg>
      </pc:sldChg>
      <pc:sldChg chg="addSp modSp del">
        <pc:chgData name="Sharma, Kanishkaa" userId="S::kanishar@iu.edu::588a7290-02a2-4870-941c-1eca722d33d9" providerId="AD" clId="Web-{80D6B11B-091B-486F-9730-24C79AED0B8F}" dt="2022-12-03T15:06:26.104" v="15"/>
        <pc:sldMkLst>
          <pc:docMk/>
          <pc:sldMk cId="2845230953" sldId="300"/>
        </pc:sldMkLst>
        <pc:picChg chg="add mod">
          <ac:chgData name="Sharma, Kanishkaa" userId="S::kanishar@iu.edu::588a7290-02a2-4870-941c-1eca722d33d9" providerId="AD" clId="Web-{80D6B11B-091B-486F-9730-24C79AED0B8F}" dt="2022-12-03T15:06:13.464" v="14" actId="14100"/>
          <ac:picMkLst>
            <pc:docMk/>
            <pc:sldMk cId="2845230953" sldId="300"/>
            <ac:picMk id="3" creationId="{1EFC5288-4B6B-8DDE-3A3B-4F3DD8C9EA40}"/>
          </ac:picMkLst>
        </pc:picChg>
      </pc:sldChg>
      <pc:sldChg chg="delSp modSp mod modClrScheme chgLayout">
        <pc:chgData name="Sharma, Kanishkaa" userId="S::kanishar@iu.edu::588a7290-02a2-4870-941c-1eca722d33d9" providerId="AD" clId="Web-{80D6B11B-091B-486F-9730-24C79AED0B8F}" dt="2022-12-03T15:02:46.443" v="1"/>
        <pc:sldMkLst>
          <pc:docMk/>
          <pc:sldMk cId="1179453433" sldId="306"/>
        </pc:sldMkLst>
        <pc:spChg chg="del">
          <ac:chgData name="Sharma, Kanishkaa" userId="S::kanishar@iu.edu::588a7290-02a2-4870-941c-1eca722d33d9" providerId="AD" clId="Web-{80D6B11B-091B-486F-9730-24C79AED0B8F}" dt="2022-12-03T15:02:46.443" v="1"/>
          <ac:spMkLst>
            <pc:docMk/>
            <pc:sldMk cId="1179453433" sldId="306"/>
            <ac:spMk id="2" creationId="{8B28684D-94FE-5A87-9EB8-77F8FDBAEE76}"/>
          </ac:spMkLst>
        </pc:spChg>
        <pc:spChg chg="del">
          <ac:chgData name="Sharma, Kanishkaa" userId="S::kanishar@iu.edu::588a7290-02a2-4870-941c-1eca722d33d9" providerId="AD" clId="Web-{80D6B11B-091B-486F-9730-24C79AED0B8F}" dt="2022-12-03T15:02:46.443" v="1"/>
          <ac:spMkLst>
            <pc:docMk/>
            <pc:sldMk cId="1179453433" sldId="306"/>
            <ac:spMk id="3" creationId="{108A01D2-B24E-5F1F-78B0-79B0D448CA67}"/>
          </ac:spMkLst>
        </pc:spChg>
        <pc:spChg chg="del">
          <ac:chgData name="Sharma, Kanishkaa" userId="S::kanishar@iu.edu::588a7290-02a2-4870-941c-1eca722d33d9" providerId="AD" clId="Web-{80D6B11B-091B-486F-9730-24C79AED0B8F}" dt="2022-12-03T15:02:46.443" v="1"/>
          <ac:spMkLst>
            <pc:docMk/>
            <pc:sldMk cId="1179453433" sldId="306"/>
            <ac:spMk id="4" creationId="{2F3F299D-B285-F8F7-0EF1-72305B1C7C8B}"/>
          </ac:spMkLst>
        </pc:spChg>
        <pc:spChg chg="mod ord">
          <ac:chgData name="Sharma, Kanishkaa" userId="S::kanishar@iu.edu::588a7290-02a2-4870-941c-1eca722d33d9" providerId="AD" clId="Web-{80D6B11B-091B-486F-9730-24C79AED0B8F}" dt="2022-12-03T15:02:46.443" v="1"/>
          <ac:spMkLst>
            <pc:docMk/>
            <pc:sldMk cId="1179453433" sldId="306"/>
            <ac:spMk id="5" creationId="{CEA35C19-DBC3-83C8-313E-7AD8C6B260ED}"/>
          </ac:spMkLst>
        </pc:spChg>
      </pc:sldChg>
      <pc:sldChg chg="addSp delSp modSp mod modClrScheme chgLayout">
        <pc:chgData name="Sharma, Kanishkaa" userId="S::kanishar@iu.edu::588a7290-02a2-4870-941c-1eca722d33d9" providerId="AD" clId="Web-{80D6B11B-091B-486F-9730-24C79AED0B8F}" dt="2022-12-03T15:05:19.353" v="11" actId="14100"/>
        <pc:sldMkLst>
          <pc:docMk/>
          <pc:sldMk cId="2487376272" sldId="307"/>
        </pc:sldMkLst>
        <pc:spChg chg="del">
          <ac:chgData name="Sharma, Kanishkaa" userId="S::kanishar@iu.edu::588a7290-02a2-4870-941c-1eca722d33d9" providerId="AD" clId="Web-{80D6B11B-091B-486F-9730-24C79AED0B8F}" dt="2022-12-03T15:02:42.490" v="0"/>
          <ac:spMkLst>
            <pc:docMk/>
            <pc:sldMk cId="2487376272" sldId="307"/>
            <ac:spMk id="2" creationId="{8B28684D-94FE-5A87-9EB8-77F8FDBAEE76}"/>
          </ac:spMkLst>
        </pc:spChg>
        <pc:spChg chg="del">
          <ac:chgData name="Sharma, Kanishkaa" userId="S::kanishar@iu.edu::588a7290-02a2-4870-941c-1eca722d33d9" providerId="AD" clId="Web-{80D6B11B-091B-486F-9730-24C79AED0B8F}" dt="2022-12-03T15:02:42.490" v="0"/>
          <ac:spMkLst>
            <pc:docMk/>
            <pc:sldMk cId="2487376272" sldId="307"/>
            <ac:spMk id="3" creationId="{108A01D2-B24E-5F1F-78B0-79B0D448CA67}"/>
          </ac:spMkLst>
        </pc:spChg>
        <pc:spChg chg="del">
          <ac:chgData name="Sharma, Kanishkaa" userId="S::kanishar@iu.edu::588a7290-02a2-4870-941c-1eca722d33d9" providerId="AD" clId="Web-{80D6B11B-091B-486F-9730-24C79AED0B8F}" dt="2022-12-03T15:02:42.490" v="0"/>
          <ac:spMkLst>
            <pc:docMk/>
            <pc:sldMk cId="2487376272" sldId="307"/>
            <ac:spMk id="4" creationId="{2F3F299D-B285-F8F7-0EF1-72305B1C7C8B}"/>
          </ac:spMkLst>
        </pc:spChg>
        <pc:spChg chg="mod ord">
          <ac:chgData name="Sharma, Kanishkaa" userId="S::kanishar@iu.edu::588a7290-02a2-4870-941c-1eca722d33d9" providerId="AD" clId="Web-{80D6B11B-091B-486F-9730-24C79AED0B8F}" dt="2022-12-03T15:02:42.490" v="0"/>
          <ac:spMkLst>
            <pc:docMk/>
            <pc:sldMk cId="2487376272" sldId="307"/>
            <ac:spMk id="5" creationId="{CEA35C19-DBC3-83C8-313E-7AD8C6B260ED}"/>
          </ac:spMkLst>
        </pc:spChg>
        <pc:picChg chg="add mod">
          <ac:chgData name="Sharma, Kanishkaa" userId="S::kanishar@iu.edu::588a7290-02a2-4870-941c-1eca722d33d9" providerId="AD" clId="Web-{80D6B11B-091B-486F-9730-24C79AED0B8F}" dt="2022-12-03T15:05:19.353" v="11" actId="14100"/>
          <ac:picMkLst>
            <pc:docMk/>
            <pc:sldMk cId="2487376272" sldId="307"/>
            <ac:picMk id="6" creationId="{71FFA680-834C-C793-06E3-8FB960BA52EF}"/>
          </ac:picMkLst>
        </pc:picChg>
      </pc:sldChg>
    </pc:docChg>
  </pc:docChgLst>
  <pc:docChgLst>
    <pc:chgData name="Gummudala, Hymavathi" userId="S::hygumm@iu.edu::86fad630-273f-46cc-aba5-59bf22de68d6" providerId="AD" clId="Web-{8A1CF369-C39D-49BC-B9D0-57BF2C61B605}"/>
    <pc:docChg chg="modSld">
      <pc:chgData name="Gummudala, Hymavathi" userId="S::hygumm@iu.edu::86fad630-273f-46cc-aba5-59bf22de68d6" providerId="AD" clId="Web-{8A1CF369-C39D-49BC-B9D0-57BF2C61B605}" dt="2022-12-03T20:52:04.849" v="11" actId="20577"/>
      <pc:docMkLst>
        <pc:docMk/>
      </pc:docMkLst>
      <pc:sldChg chg="modSp">
        <pc:chgData name="Gummudala, Hymavathi" userId="S::hygumm@iu.edu::86fad630-273f-46cc-aba5-59bf22de68d6" providerId="AD" clId="Web-{8A1CF369-C39D-49BC-B9D0-57BF2C61B605}" dt="2022-12-03T20:52:04.849" v="11" actId="20577"/>
        <pc:sldMkLst>
          <pc:docMk/>
          <pc:sldMk cId="109857222" sldId="256"/>
        </pc:sldMkLst>
        <pc:spChg chg="mod">
          <ac:chgData name="Gummudala, Hymavathi" userId="S::hygumm@iu.edu::86fad630-273f-46cc-aba5-59bf22de68d6" providerId="AD" clId="Web-{8A1CF369-C39D-49BC-B9D0-57BF2C61B605}" dt="2022-12-03T20:52:04.849" v="11" actId="20577"/>
          <ac:spMkLst>
            <pc:docMk/>
            <pc:sldMk cId="109857222" sldId="256"/>
            <ac:spMk id="3" creationId="{00000000-0000-0000-0000-000000000000}"/>
          </ac:spMkLst>
        </pc:spChg>
      </pc:sldChg>
    </pc:docChg>
  </pc:docChgLst>
  <pc:docChgLst>
    <pc:chgData name="Sharma, Kanishkaa" userId="S::kanishar@iu.edu::588a7290-02a2-4870-941c-1eca722d33d9" providerId="AD" clId="Web-{087614F9-3AEA-4335-A591-8E9DEDEA6A8D}"/>
    <pc:docChg chg="modSld">
      <pc:chgData name="Sharma, Kanishkaa" userId="S::kanishar@iu.edu::588a7290-02a2-4870-941c-1eca722d33d9" providerId="AD" clId="Web-{087614F9-3AEA-4335-A591-8E9DEDEA6A8D}" dt="2022-12-03T23:06:15.173" v="3"/>
      <pc:docMkLst>
        <pc:docMk/>
      </pc:docMkLst>
      <pc:sldChg chg="modSp">
        <pc:chgData name="Sharma, Kanishkaa" userId="S::kanishar@iu.edu::588a7290-02a2-4870-941c-1eca722d33d9" providerId="AD" clId="Web-{087614F9-3AEA-4335-A591-8E9DEDEA6A8D}" dt="2022-12-03T23:06:15.173" v="3"/>
        <pc:sldMkLst>
          <pc:docMk/>
          <pc:sldMk cId="1984526297" sldId="315"/>
        </pc:sldMkLst>
        <pc:spChg chg="mod">
          <ac:chgData name="Sharma, Kanishkaa" userId="S::kanishar@iu.edu::588a7290-02a2-4870-941c-1eca722d33d9" providerId="AD" clId="Web-{087614F9-3AEA-4335-A591-8E9DEDEA6A8D}" dt="2022-12-03T23:06:15.173" v="3"/>
          <ac:spMkLst>
            <pc:docMk/>
            <pc:sldMk cId="1984526297" sldId="315"/>
            <ac:spMk id="3" creationId="{32233F08-8BD6-5401-7652-CED9F57862E1}"/>
          </ac:spMkLst>
        </pc:spChg>
      </pc:sldChg>
    </pc:docChg>
  </pc:docChgLst>
  <pc:docChgLst>
    <pc:chgData name="King, Sami Lynn" userId="S::samlking@iu.edu::383eb4b3-d6b0-4c81-9091-669e704f422f" providerId="AD" clId="Web-{5C33ACDE-4700-4B94-9889-D5E22DC08523}"/>
    <pc:docChg chg="addSld delSld modSld sldOrd">
      <pc:chgData name="King, Sami Lynn" userId="S::samlking@iu.edu::383eb4b3-d6b0-4c81-9091-669e704f422f" providerId="AD" clId="Web-{5C33ACDE-4700-4B94-9889-D5E22DC08523}" dt="2022-11-29T23:24:39.029" v="19" actId="14100"/>
      <pc:docMkLst>
        <pc:docMk/>
      </pc:docMkLst>
      <pc:sldChg chg="addSp delSp modSp">
        <pc:chgData name="King, Sami Lynn" userId="S::samlking@iu.edu::383eb4b3-d6b0-4c81-9091-669e704f422f" providerId="AD" clId="Web-{5C33ACDE-4700-4B94-9889-D5E22DC08523}" dt="2022-11-29T23:23:48.887" v="15"/>
        <pc:sldMkLst>
          <pc:docMk/>
          <pc:sldMk cId="3102567697" sldId="262"/>
        </pc:sldMkLst>
        <pc:spChg chg="add del">
          <ac:chgData name="King, Sami Lynn" userId="S::samlking@iu.edu::383eb4b3-d6b0-4c81-9091-669e704f422f" providerId="AD" clId="Web-{5C33ACDE-4700-4B94-9889-D5E22DC08523}" dt="2022-11-29T23:23:48.887" v="15"/>
          <ac:spMkLst>
            <pc:docMk/>
            <pc:sldMk cId="3102567697" sldId="262"/>
            <ac:spMk id="43" creationId="{E3DA0AEC-2452-C642-BB61-BF23E1A48983}"/>
          </ac:spMkLst>
        </pc:spChg>
        <pc:graphicFrameChg chg="add del mod ord modGraphic">
          <ac:chgData name="King, Sami Lynn" userId="S::samlking@iu.edu::383eb4b3-d6b0-4c81-9091-669e704f422f" providerId="AD" clId="Web-{5C33ACDE-4700-4B94-9889-D5E22DC08523}" dt="2022-11-29T23:23:48.887" v="15"/>
          <ac:graphicFrameMkLst>
            <pc:docMk/>
            <pc:sldMk cId="3102567697" sldId="262"/>
            <ac:graphicFrameMk id="6" creationId="{39E82FB3-75F3-CFA5-1D39-52902002A95E}"/>
          </ac:graphicFrameMkLst>
        </pc:graphicFrameChg>
      </pc:sldChg>
      <pc:sldChg chg="ord">
        <pc:chgData name="King, Sami Lynn" userId="S::samlking@iu.edu::383eb4b3-d6b0-4c81-9091-669e704f422f" providerId="AD" clId="Web-{5C33ACDE-4700-4B94-9889-D5E22DC08523}" dt="2022-11-29T23:20:33.930" v="12"/>
        <pc:sldMkLst>
          <pc:docMk/>
          <pc:sldMk cId="4026966068" sldId="263"/>
        </pc:sldMkLst>
      </pc:sldChg>
      <pc:sldChg chg="modSp">
        <pc:chgData name="King, Sami Lynn" userId="S::samlking@iu.edu::383eb4b3-d6b0-4c81-9091-669e704f422f" providerId="AD" clId="Web-{5C33ACDE-4700-4B94-9889-D5E22DC08523}" dt="2022-11-29T23:24:39.029" v="19" actId="14100"/>
        <pc:sldMkLst>
          <pc:docMk/>
          <pc:sldMk cId="3925034234" sldId="271"/>
        </pc:sldMkLst>
        <pc:picChg chg="mod">
          <ac:chgData name="King, Sami Lynn" userId="S::samlking@iu.edu::383eb4b3-d6b0-4c81-9091-669e704f422f" providerId="AD" clId="Web-{5C33ACDE-4700-4B94-9889-D5E22DC08523}" dt="2022-11-29T23:24:39.029" v="19" actId="14100"/>
          <ac:picMkLst>
            <pc:docMk/>
            <pc:sldMk cId="3925034234" sldId="271"/>
            <ac:picMk id="5" creationId="{C029089D-DDBD-5BFF-7C70-D3BA41127312}"/>
          </ac:picMkLst>
        </pc:picChg>
      </pc:sldChg>
      <pc:sldChg chg="modSp new">
        <pc:chgData name="King, Sami Lynn" userId="S::samlking@iu.edu::383eb4b3-d6b0-4c81-9091-669e704f422f" providerId="AD" clId="Web-{5C33ACDE-4700-4B94-9889-D5E22DC08523}" dt="2022-11-29T23:20:47.227" v="13" actId="20577"/>
        <pc:sldMkLst>
          <pc:docMk/>
          <pc:sldMk cId="157377890" sldId="279"/>
        </pc:sldMkLst>
        <pc:spChg chg="mod">
          <ac:chgData name="King, Sami Lynn" userId="S::samlking@iu.edu::383eb4b3-d6b0-4c81-9091-669e704f422f" providerId="AD" clId="Web-{5C33ACDE-4700-4B94-9889-D5E22DC08523}" dt="2022-11-29T23:20:47.227" v="13" actId="20577"/>
          <ac:spMkLst>
            <pc:docMk/>
            <pc:sldMk cId="157377890" sldId="279"/>
            <ac:spMk id="2" creationId="{C753FBBF-E181-EE09-AFC1-C38C8CC46E0A}"/>
          </ac:spMkLst>
        </pc:spChg>
      </pc:sldChg>
      <pc:sldChg chg="new del">
        <pc:chgData name="King, Sami Lynn" userId="S::samlking@iu.edu::383eb4b3-d6b0-4c81-9091-669e704f422f" providerId="AD" clId="Web-{5C33ACDE-4700-4B94-9889-D5E22DC08523}" dt="2022-11-29T23:19:52.851" v="1"/>
        <pc:sldMkLst>
          <pc:docMk/>
          <pc:sldMk cId="2728559361" sldId="279"/>
        </pc:sldMkLst>
      </pc:sldChg>
    </pc:docChg>
  </pc:docChgLst>
  <pc:docChgLst>
    <pc:chgData name="Sharma, Kanishkaa" userId="S::kanishar@iu.edu::588a7290-02a2-4870-941c-1eca722d33d9" providerId="AD" clId="Web-{9A0C34D2-3A2F-4A94-A8D9-8D327064E5CD}"/>
    <pc:docChg chg="addSld delSld modSld sldOrd">
      <pc:chgData name="Sharma, Kanishkaa" userId="S::kanishar@iu.edu::588a7290-02a2-4870-941c-1eca722d33d9" providerId="AD" clId="Web-{9A0C34D2-3A2F-4A94-A8D9-8D327064E5CD}" dt="2022-12-03T16:02:03.827" v="28"/>
      <pc:docMkLst>
        <pc:docMk/>
      </pc:docMkLst>
      <pc:sldChg chg="ord">
        <pc:chgData name="Sharma, Kanishkaa" userId="S::kanishar@iu.edu::588a7290-02a2-4870-941c-1eca722d33d9" providerId="AD" clId="Web-{9A0C34D2-3A2F-4A94-A8D9-8D327064E5CD}" dt="2022-12-03T15:58:02.859" v="10"/>
        <pc:sldMkLst>
          <pc:docMk/>
          <pc:sldMk cId="1569392624" sldId="296"/>
        </pc:sldMkLst>
      </pc:sldChg>
      <pc:sldChg chg="ord">
        <pc:chgData name="Sharma, Kanishkaa" userId="S::kanishar@iu.edu::588a7290-02a2-4870-941c-1eca722d33d9" providerId="AD" clId="Web-{9A0C34D2-3A2F-4A94-A8D9-8D327064E5CD}" dt="2022-12-03T15:58:06.562" v="11"/>
        <pc:sldMkLst>
          <pc:docMk/>
          <pc:sldMk cId="89146074" sldId="297"/>
        </pc:sldMkLst>
      </pc:sldChg>
      <pc:sldChg chg="ord">
        <pc:chgData name="Sharma, Kanishkaa" userId="S::kanishar@iu.edu::588a7290-02a2-4870-941c-1eca722d33d9" providerId="AD" clId="Web-{9A0C34D2-3A2F-4A94-A8D9-8D327064E5CD}" dt="2022-12-03T15:58:09.515" v="12"/>
        <pc:sldMkLst>
          <pc:docMk/>
          <pc:sldMk cId="1369366493" sldId="298"/>
        </pc:sldMkLst>
      </pc:sldChg>
      <pc:sldChg chg="ord">
        <pc:chgData name="Sharma, Kanishkaa" userId="S::kanishar@iu.edu::588a7290-02a2-4870-941c-1eca722d33d9" providerId="AD" clId="Web-{9A0C34D2-3A2F-4A94-A8D9-8D327064E5CD}" dt="2022-12-03T15:58:00.218" v="9"/>
        <pc:sldMkLst>
          <pc:docMk/>
          <pc:sldMk cId="1335978049" sldId="299"/>
        </pc:sldMkLst>
      </pc:sldChg>
      <pc:sldChg chg="ord">
        <pc:chgData name="Sharma, Kanishkaa" userId="S::kanishar@iu.edu::588a7290-02a2-4870-941c-1eca722d33d9" providerId="AD" clId="Web-{9A0C34D2-3A2F-4A94-A8D9-8D327064E5CD}" dt="2022-12-03T15:57:39.374" v="6"/>
        <pc:sldMkLst>
          <pc:docMk/>
          <pc:sldMk cId="3976359349" sldId="302"/>
        </pc:sldMkLst>
      </pc:sldChg>
      <pc:sldChg chg="ord">
        <pc:chgData name="Sharma, Kanishkaa" userId="S::kanishar@iu.edu::588a7290-02a2-4870-941c-1eca722d33d9" providerId="AD" clId="Web-{9A0C34D2-3A2F-4A94-A8D9-8D327064E5CD}" dt="2022-12-03T15:57:50.390" v="7"/>
        <pc:sldMkLst>
          <pc:docMk/>
          <pc:sldMk cId="2861102869" sldId="303"/>
        </pc:sldMkLst>
      </pc:sldChg>
      <pc:sldChg chg="ord">
        <pc:chgData name="Sharma, Kanishkaa" userId="S::kanishar@iu.edu::588a7290-02a2-4870-941c-1eca722d33d9" providerId="AD" clId="Web-{9A0C34D2-3A2F-4A94-A8D9-8D327064E5CD}" dt="2022-12-03T15:57:57.749" v="8"/>
        <pc:sldMkLst>
          <pc:docMk/>
          <pc:sldMk cId="1822835705" sldId="304"/>
        </pc:sldMkLst>
      </pc:sldChg>
      <pc:sldChg chg="ord">
        <pc:chgData name="Sharma, Kanishkaa" userId="S::kanishar@iu.edu::588a7290-02a2-4870-941c-1eca722d33d9" providerId="AD" clId="Web-{9A0C34D2-3A2F-4A94-A8D9-8D327064E5CD}" dt="2022-12-03T15:58:13.390" v="13"/>
        <pc:sldMkLst>
          <pc:docMk/>
          <pc:sldMk cId="19362924" sldId="305"/>
        </pc:sldMkLst>
      </pc:sldChg>
      <pc:sldChg chg="del ord">
        <pc:chgData name="Sharma, Kanishkaa" userId="S::kanishar@iu.edu::588a7290-02a2-4870-941c-1eca722d33d9" providerId="AD" clId="Web-{9A0C34D2-3A2F-4A94-A8D9-8D327064E5CD}" dt="2022-12-03T16:02:03.827" v="28"/>
        <pc:sldMkLst>
          <pc:docMk/>
          <pc:sldMk cId="2487376272" sldId="307"/>
        </pc:sldMkLst>
      </pc:sldChg>
      <pc:sldChg chg="addSp delSp modSp new mod modClrScheme chgLayout">
        <pc:chgData name="Sharma, Kanishkaa" userId="S::kanishar@iu.edu::588a7290-02a2-4870-941c-1eca722d33d9" providerId="AD" clId="Web-{9A0C34D2-3A2F-4A94-A8D9-8D327064E5CD}" dt="2022-12-03T15:55:06.370" v="5"/>
        <pc:sldMkLst>
          <pc:docMk/>
          <pc:sldMk cId="605590533" sldId="308"/>
        </pc:sldMkLst>
        <pc:spChg chg="del">
          <ac:chgData name="Sharma, Kanishkaa" userId="S::kanishar@iu.edu::588a7290-02a2-4870-941c-1eca722d33d9" providerId="AD" clId="Web-{9A0C34D2-3A2F-4A94-A8D9-8D327064E5CD}" dt="2022-12-03T15:54:37.339" v="1"/>
          <ac:spMkLst>
            <pc:docMk/>
            <pc:sldMk cId="605590533" sldId="308"/>
            <ac:spMk id="2" creationId="{7406F36F-0906-9279-3284-13ED5B93BF3E}"/>
          </ac:spMkLst>
        </pc:spChg>
        <pc:spChg chg="del">
          <ac:chgData name="Sharma, Kanishkaa" userId="S::kanishar@iu.edu::588a7290-02a2-4870-941c-1eca722d33d9" providerId="AD" clId="Web-{9A0C34D2-3A2F-4A94-A8D9-8D327064E5CD}" dt="2022-12-03T15:54:37.339" v="1"/>
          <ac:spMkLst>
            <pc:docMk/>
            <pc:sldMk cId="605590533" sldId="308"/>
            <ac:spMk id="3" creationId="{D87A82CB-8F80-763F-45BF-043F158B1E57}"/>
          </ac:spMkLst>
        </pc:spChg>
        <pc:spChg chg="mod ord">
          <ac:chgData name="Sharma, Kanishkaa" userId="S::kanishar@iu.edu::588a7290-02a2-4870-941c-1eca722d33d9" providerId="AD" clId="Web-{9A0C34D2-3A2F-4A94-A8D9-8D327064E5CD}" dt="2022-12-03T15:54:37.339" v="1"/>
          <ac:spMkLst>
            <pc:docMk/>
            <pc:sldMk cId="605590533" sldId="308"/>
            <ac:spMk id="4" creationId="{15DB6570-A1D1-1130-514C-2600AE4C9EC3}"/>
          </ac:spMkLst>
        </pc:spChg>
        <pc:picChg chg="add del mod">
          <ac:chgData name="Sharma, Kanishkaa" userId="S::kanishar@iu.edu::588a7290-02a2-4870-941c-1eca722d33d9" providerId="AD" clId="Web-{9A0C34D2-3A2F-4A94-A8D9-8D327064E5CD}" dt="2022-12-03T15:55:06.370" v="5"/>
          <ac:picMkLst>
            <pc:docMk/>
            <pc:sldMk cId="605590533" sldId="308"/>
            <ac:picMk id="5" creationId="{E92686F0-5D5D-0195-136D-2E0BC93150D4}"/>
          </ac:picMkLst>
        </pc:picChg>
      </pc:sldChg>
      <pc:sldChg chg="addSp delSp modSp new">
        <pc:chgData name="Sharma, Kanishkaa" userId="S::kanishar@iu.edu::588a7290-02a2-4870-941c-1eca722d33d9" providerId="AD" clId="Web-{9A0C34D2-3A2F-4A94-A8D9-8D327064E5CD}" dt="2022-12-03T16:00:30.153" v="27" actId="1076"/>
        <pc:sldMkLst>
          <pc:docMk/>
          <pc:sldMk cId="1879144105" sldId="309"/>
        </pc:sldMkLst>
        <pc:picChg chg="add del mod">
          <ac:chgData name="Sharma, Kanishkaa" userId="S::kanishar@iu.edu::588a7290-02a2-4870-941c-1eca722d33d9" providerId="AD" clId="Web-{9A0C34D2-3A2F-4A94-A8D9-8D327064E5CD}" dt="2022-12-03T15:59:49.267" v="20"/>
          <ac:picMkLst>
            <pc:docMk/>
            <pc:sldMk cId="1879144105" sldId="309"/>
            <ac:picMk id="3" creationId="{88C5A2E3-366E-8803-3FD7-27F4CDB4747D}"/>
          </ac:picMkLst>
        </pc:picChg>
        <pc:picChg chg="add mod">
          <ac:chgData name="Sharma, Kanishkaa" userId="S::kanishar@iu.edu::588a7290-02a2-4870-941c-1eca722d33d9" providerId="AD" clId="Web-{9A0C34D2-3A2F-4A94-A8D9-8D327064E5CD}" dt="2022-12-03T16:00:30.153" v="27" actId="1076"/>
          <ac:picMkLst>
            <pc:docMk/>
            <pc:sldMk cId="1879144105" sldId="309"/>
            <ac:picMk id="4" creationId="{BA408B67-4EB1-9F90-0DA5-E2931899D651}"/>
          </ac:picMkLst>
        </pc:picChg>
      </pc:sldChg>
    </pc:docChg>
  </pc:docChgLst>
  <pc:docChgLst>
    <pc:chgData name="King, Sami Lynn" userId="S::samlking@iu.edu::383eb4b3-d6b0-4c81-9091-669e704f422f" providerId="AD" clId="Web-{C30A99A5-B087-41D1-82B9-192D60B19EC7}"/>
    <pc:docChg chg="mod addSld delSld modSld sldOrd modMainMaster">
      <pc:chgData name="King, Sami Lynn" userId="S::samlking@iu.edu::383eb4b3-d6b0-4c81-9091-669e704f422f" providerId="AD" clId="Web-{C30A99A5-B087-41D1-82B9-192D60B19EC7}" dt="2022-12-03T16:13:15.583" v="2985" actId="14100"/>
      <pc:docMkLst>
        <pc:docMk/>
      </pc:docMkLst>
      <pc:sldChg chg="modSp">
        <pc:chgData name="King, Sami Lynn" userId="S::samlking@iu.edu::383eb4b3-d6b0-4c81-9091-669e704f422f" providerId="AD" clId="Web-{C30A99A5-B087-41D1-82B9-192D60B19EC7}" dt="2022-12-03T04:46:22.414" v="2415" actId="1076"/>
        <pc:sldMkLst>
          <pc:docMk/>
          <pc:sldMk cId="109857222" sldId="256"/>
        </pc:sldMkLst>
        <pc:spChg chg="mod">
          <ac:chgData name="King, Sami Lynn" userId="S::samlking@iu.edu::383eb4b3-d6b0-4c81-9091-669e704f422f" providerId="AD" clId="Web-{C30A99A5-B087-41D1-82B9-192D60B19EC7}" dt="2022-12-03T04:46:22.414" v="2415" actId="1076"/>
          <ac:spMkLst>
            <pc:docMk/>
            <pc:sldMk cId="109857222" sldId="256"/>
            <ac:spMk id="2" creationId="{00000000-0000-0000-0000-000000000000}"/>
          </ac:spMkLst>
        </pc:spChg>
        <pc:spChg chg="mod">
          <ac:chgData name="King, Sami Lynn" userId="S::samlking@iu.edu::383eb4b3-d6b0-4c81-9091-669e704f422f" providerId="AD" clId="Web-{C30A99A5-B087-41D1-82B9-192D60B19EC7}" dt="2022-12-03T04:46:04.414" v="2412" actId="20577"/>
          <ac:spMkLst>
            <pc:docMk/>
            <pc:sldMk cId="109857222" sldId="256"/>
            <ac:spMk id="3" creationId="{00000000-0000-0000-0000-000000000000}"/>
          </ac:spMkLst>
        </pc:spChg>
      </pc:sldChg>
      <pc:sldChg chg="addSp modSp">
        <pc:chgData name="King, Sami Lynn" userId="S::samlking@iu.edu::383eb4b3-d6b0-4c81-9091-669e704f422f" providerId="AD" clId="Web-{C30A99A5-B087-41D1-82B9-192D60B19EC7}" dt="2022-12-03T04:39:42.153" v="2373"/>
        <pc:sldMkLst>
          <pc:docMk/>
          <pc:sldMk cId="455410490" sldId="258"/>
        </pc:sldMkLst>
        <pc:spChg chg="add mod">
          <ac:chgData name="King, Sami Lynn" userId="S::samlking@iu.edu::383eb4b3-d6b0-4c81-9091-669e704f422f" providerId="AD" clId="Web-{C30A99A5-B087-41D1-82B9-192D60B19EC7}" dt="2022-12-03T04:39:42.153" v="2373"/>
          <ac:spMkLst>
            <pc:docMk/>
            <pc:sldMk cId="455410490" sldId="258"/>
            <ac:spMk id="4" creationId="{145C3443-5F6E-2048-598D-E571A03569D3}"/>
          </ac:spMkLst>
        </pc:spChg>
      </pc:sldChg>
      <pc:sldChg chg="addSp modSp">
        <pc:chgData name="King, Sami Lynn" userId="S::samlking@iu.edu::383eb4b3-d6b0-4c81-9091-669e704f422f" providerId="AD" clId="Web-{C30A99A5-B087-41D1-82B9-192D60B19EC7}" dt="2022-12-03T04:39:42.153" v="2373"/>
        <pc:sldMkLst>
          <pc:docMk/>
          <pc:sldMk cId="288408977" sldId="259"/>
        </pc:sldMkLst>
        <pc:spChg chg="add mod">
          <ac:chgData name="King, Sami Lynn" userId="S::samlking@iu.edu::383eb4b3-d6b0-4c81-9091-669e704f422f" providerId="AD" clId="Web-{C30A99A5-B087-41D1-82B9-192D60B19EC7}" dt="2022-12-03T04:39:42.153" v="2373"/>
          <ac:spMkLst>
            <pc:docMk/>
            <pc:sldMk cId="288408977" sldId="259"/>
            <ac:spMk id="4" creationId="{84C2BB7C-DE4F-A25B-A12F-7940D389C3FF}"/>
          </ac:spMkLst>
        </pc:spChg>
      </pc:sldChg>
      <pc:sldChg chg="addSp modSp">
        <pc:chgData name="King, Sami Lynn" userId="S::samlking@iu.edu::383eb4b3-d6b0-4c81-9091-669e704f422f" providerId="AD" clId="Web-{C30A99A5-B087-41D1-82B9-192D60B19EC7}" dt="2022-12-03T04:47:03.134" v="2420" actId="1076"/>
        <pc:sldMkLst>
          <pc:docMk/>
          <pc:sldMk cId="783229305" sldId="260"/>
        </pc:sldMkLst>
        <pc:spChg chg="mod">
          <ac:chgData name="King, Sami Lynn" userId="S::samlking@iu.edu::383eb4b3-d6b0-4c81-9091-669e704f422f" providerId="AD" clId="Web-{C30A99A5-B087-41D1-82B9-192D60B19EC7}" dt="2022-12-03T04:46:39.774" v="2417" actId="20577"/>
          <ac:spMkLst>
            <pc:docMk/>
            <pc:sldMk cId="783229305" sldId="260"/>
            <ac:spMk id="2" creationId="{5D2011AE-3A11-678B-12A1-3013B9872365}"/>
          </ac:spMkLst>
        </pc:spChg>
        <pc:spChg chg="add mod">
          <ac:chgData name="King, Sami Lynn" userId="S::samlking@iu.edu::383eb4b3-d6b0-4c81-9091-669e704f422f" providerId="AD" clId="Web-{C30A99A5-B087-41D1-82B9-192D60B19EC7}" dt="2022-12-03T04:39:42.153" v="2373"/>
          <ac:spMkLst>
            <pc:docMk/>
            <pc:sldMk cId="783229305" sldId="260"/>
            <ac:spMk id="3" creationId="{974C5FA5-C318-47B8-E9A3-8E1E0204562B}"/>
          </ac:spMkLst>
        </pc:spChg>
        <pc:spChg chg="mod">
          <ac:chgData name="King, Sami Lynn" userId="S::samlking@iu.edu::383eb4b3-d6b0-4c81-9091-669e704f422f" providerId="AD" clId="Web-{C30A99A5-B087-41D1-82B9-192D60B19EC7}" dt="2022-12-03T04:47:03.134" v="2420" actId="1076"/>
          <ac:spMkLst>
            <pc:docMk/>
            <pc:sldMk cId="783229305" sldId="260"/>
            <ac:spMk id="13" creationId="{F9D98DD8-ED79-B450-C4CB-BA7917FCE4A1}"/>
          </ac:spMkLst>
        </pc:spChg>
      </pc:sldChg>
      <pc:sldChg chg="addSp modSp addCm">
        <pc:chgData name="King, Sami Lynn" userId="S::samlking@iu.edu::383eb4b3-d6b0-4c81-9091-669e704f422f" providerId="AD" clId="Web-{C30A99A5-B087-41D1-82B9-192D60B19EC7}" dt="2022-12-03T04:39:42.153" v="2373"/>
        <pc:sldMkLst>
          <pc:docMk/>
          <pc:sldMk cId="1267405236" sldId="261"/>
        </pc:sldMkLst>
        <pc:spChg chg="add mod">
          <ac:chgData name="King, Sami Lynn" userId="S::samlking@iu.edu::383eb4b3-d6b0-4c81-9091-669e704f422f" providerId="AD" clId="Web-{C30A99A5-B087-41D1-82B9-192D60B19EC7}" dt="2022-12-03T04:39:42.153" v="2373"/>
          <ac:spMkLst>
            <pc:docMk/>
            <pc:sldMk cId="1267405236" sldId="261"/>
            <ac:spMk id="7" creationId="{3BEF3BF3-9C1A-5704-68E9-4D20124E61D8}"/>
          </ac:spMkLst>
        </pc:spChg>
      </pc:sldChg>
      <pc:sldChg chg="addSp delSp modSp del mod ord modShow">
        <pc:chgData name="King, Sami Lynn" userId="S::samlking@iu.edu::383eb4b3-d6b0-4c81-9091-669e704f422f" providerId="AD" clId="Web-{C30A99A5-B087-41D1-82B9-192D60B19EC7}" dt="2022-12-03T04:06:13.093" v="2124"/>
        <pc:sldMkLst>
          <pc:docMk/>
          <pc:sldMk cId="3102567697" sldId="262"/>
        </pc:sldMkLst>
        <pc:spChg chg="mod">
          <ac:chgData name="King, Sami Lynn" userId="S::samlking@iu.edu::383eb4b3-d6b0-4c81-9091-669e704f422f" providerId="AD" clId="Web-{C30A99A5-B087-41D1-82B9-192D60B19EC7}" dt="2022-12-02T03:24:24.078" v="448" actId="20577"/>
          <ac:spMkLst>
            <pc:docMk/>
            <pc:sldMk cId="3102567697" sldId="262"/>
            <ac:spMk id="4" creationId="{E15695D2-3082-0AFF-4A98-0FB3502FB24F}"/>
          </ac:spMkLst>
        </pc:spChg>
        <pc:spChg chg="add del">
          <ac:chgData name="King, Sami Lynn" userId="S::samlking@iu.edu::383eb4b3-d6b0-4c81-9091-669e704f422f" providerId="AD" clId="Web-{C30A99A5-B087-41D1-82B9-192D60B19EC7}" dt="2022-12-03T03:58:13.126" v="2026"/>
          <ac:spMkLst>
            <pc:docMk/>
            <pc:sldMk cId="3102567697" sldId="262"/>
            <ac:spMk id="5" creationId="{6113CA6B-3915-1443-EA8F-76E99E0E7393}"/>
          </ac:spMkLst>
        </pc:spChg>
        <pc:spChg chg="mod">
          <ac:chgData name="King, Sami Lynn" userId="S::samlking@iu.edu::383eb4b3-d6b0-4c81-9091-669e704f422f" providerId="AD" clId="Web-{C30A99A5-B087-41D1-82B9-192D60B19EC7}" dt="2022-12-02T02:23:55.063" v="311" actId="20577"/>
          <ac:spMkLst>
            <pc:docMk/>
            <pc:sldMk cId="3102567697" sldId="262"/>
            <ac:spMk id="43" creationId="{E3DA0AEC-2452-C642-BB61-BF23E1A48983}"/>
          </ac:spMkLst>
        </pc:spChg>
      </pc:sldChg>
      <pc:sldChg chg="addSp modSp ord">
        <pc:chgData name="King, Sami Lynn" userId="S::samlking@iu.edu::383eb4b3-d6b0-4c81-9091-669e704f422f" providerId="AD" clId="Web-{C30A99A5-B087-41D1-82B9-192D60B19EC7}" dt="2022-12-03T04:47:19.478" v="2421"/>
        <pc:sldMkLst>
          <pc:docMk/>
          <pc:sldMk cId="3767336419" sldId="264"/>
        </pc:sldMkLst>
        <pc:spChg chg="mod">
          <ac:chgData name="King, Sami Lynn" userId="S::samlking@iu.edu::383eb4b3-d6b0-4c81-9091-669e704f422f" providerId="AD" clId="Web-{C30A99A5-B087-41D1-82B9-192D60B19EC7}" dt="2022-12-03T04:25:55.954" v="2262" actId="1076"/>
          <ac:spMkLst>
            <pc:docMk/>
            <pc:sldMk cId="3767336419" sldId="264"/>
            <ac:spMk id="2" creationId="{BBD86EF5-C23C-2E57-AB1A-65AD1866798D}"/>
          </ac:spMkLst>
        </pc:spChg>
        <pc:spChg chg="add mod">
          <ac:chgData name="King, Sami Lynn" userId="S::samlking@iu.edu::383eb4b3-d6b0-4c81-9091-669e704f422f" providerId="AD" clId="Web-{C30A99A5-B087-41D1-82B9-192D60B19EC7}" dt="2022-12-03T04:39:42.153" v="2373"/>
          <ac:spMkLst>
            <pc:docMk/>
            <pc:sldMk cId="3767336419" sldId="264"/>
            <ac:spMk id="3" creationId="{EBE54FF7-DE0A-8A44-CA9C-4E5B9ACC3E82}"/>
          </ac:spMkLst>
        </pc:spChg>
        <pc:spChg chg="mod">
          <ac:chgData name="King, Sami Lynn" userId="S::samlking@iu.edu::383eb4b3-d6b0-4c81-9091-669e704f422f" providerId="AD" clId="Web-{C30A99A5-B087-41D1-82B9-192D60B19EC7}" dt="2022-12-03T04:26:05.126" v="2263" actId="1076"/>
          <ac:spMkLst>
            <pc:docMk/>
            <pc:sldMk cId="3767336419" sldId="264"/>
            <ac:spMk id="8" creationId="{EBE54E04-DC8F-2ED3-723D-B94901ACEED0}"/>
          </ac:spMkLst>
        </pc:spChg>
        <pc:picChg chg="mod">
          <ac:chgData name="King, Sami Lynn" userId="S::samlking@iu.edu::383eb4b3-d6b0-4c81-9091-669e704f422f" providerId="AD" clId="Web-{C30A99A5-B087-41D1-82B9-192D60B19EC7}" dt="2022-12-03T04:47:19.478" v="2421"/>
          <ac:picMkLst>
            <pc:docMk/>
            <pc:sldMk cId="3767336419" sldId="264"/>
            <ac:picMk id="4" creationId="{7E59F925-4828-2FBF-801B-7B095203E17E}"/>
          </ac:picMkLst>
        </pc:picChg>
      </pc:sldChg>
      <pc:sldChg chg="addSp modSp ord addCm">
        <pc:chgData name="King, Sami Lynn" userId="S::samlking@iu.edu::383eb4b3-d6b0-4c81-9091-669e704f422f" providerId="AD" clId="Web-{C30A99A5-B087-41D1-82B9-192D60B19EC7}" dt="2022-12-03T04:49:36.435" v="2434"/>
        <pc:sldMkLst>
          <pc:docMk/>
          <pc:sldMk cId="1658441468" sldId="265"/>
        </pc:sldMkLst>
        <pc:spChg chg="add mod">
          <ac:chgData name="King, Sami Lynn" userId="S::samlking@iu.edu::383eb4b3-d6b0-4c81-9091-669e704f422f" providerId="AD" clId="Web-{C30A99A5-B087-41D1-82B9-192D60B19EC7}" dt="2022-12-03T04:39:42.153" v="2373"/>
          <ac:spMkLst>
            <pc:docMk/>
            <pc:sldMk cId="1658441468" sldId="265"/>
            <ac:spMk id="3" creationId="{4E1926F5-66EE-1F39-85D8-2C85A2DF8402}"/>
          </ac:spMkLst>
        </pc:spChg>
      </pc:sldChg>
      <pc:sldChg chg="addSp modSp ord modCm modNotes">
        <pc:chgData name="King, Sami Lynn" userId="S::samlking@iu.edu::383eb4b3-d6b0-4c81-9091-669e704f422f" providerId="AD" clId="Web-{C30A99A5-B087-41D1-82B9-192D60B19EC7}" dt="2022-12-03T04:39:42.153" v="2373"/>
        <pc:sldMkLst>
          <pc:docMk/>
          <pc:sldMk cId="2382516164" sldId="266"/>
        </pc:sldMkLst>
        <pc:spChg chg="mod">
          <ac:chgData name="King, Sami Lynn" userId="S::samlking@iu.edu::383eb4b3-d6b0-4c81-9091-669e704f422f" providerId="AD" clId="Web-{C30A99A5-B087-41D1-82B9-192D60B19EC7}" dt="2022-12-02T02:55:43.221" v="344" actId="20577"/>
          <ac:spMkLst>
            <pc:docMk/>
            <pc:sldMk cId="2382516164" sldId="266"/>
            <ac:spMk id="2" creationId="{4F429C94-D505-E6BE-89B1-372AB37B65F0}"/>
          </ac:spMkLst>
        </pc:spChg>
        <pc:spChg chg="add mod">
          <ac:chgData name="King, Sami Lynn" userId="S::samlking@iu.edu::383eb4b3-d6b0-4c81-9091-669e704f422f" providerId="AD" clId="Web-{C30A99A5-B087-41D1-82B9-192D60B19EC7}" dt="2022-12-03T04:39:42.153" v="2373"/>
          <ac:spMkLst>
            <pc:docMk/>
            <pc:sldMk cId="2382516164" sldId="266"/>
            <ac:spMk id="3" creationId="{EB5DC1D9-F036-F1E2-3D77-5DF5242732FB}"/>
          </ac:spMkLst>
        </pc:spChg>
        <pc:spChg chg="mod">
          <ac:chgData name="King, Sami Lynn" userId="S::samlking@iu.edu::383eb4b3-d6b0-4c81-9091-669e704f422f" providerId="AD" clId="Web-{C30A99A5-B087-41D1-82B9-192D60B19EC7}" dt="2022-12-03T04:27:50.004" v="2274" actId="14100"/>
          <ac:spMkLst>
            <pc:docMk/>
            <pc:sldMk cId="2382516164" sldId="266"/>
            <ac:spMk id="5" creationId="{E3BCE2B2-0585-A5E9-D9DA-34DA83530F5E}"/>
          </ac:spMkLst>
        </pc:spChg>
        <pc:spChg chg="mod">
          <ac:chgData name="King, Sami Lynn" userId="S::samlking@iu.edu::383eb4b3-d6b0-4c81-9091-669e704f422f" providerId="AD" clId="Web-{C30A99A5-B087-41D1-82B9-192D60B19EC7}" dt="2022-12-03T04:28:16.614" v="2276" actId="1076"/>
          <ac:spMkLst>
            <pc:docMk/>
            <pc:sldMk cId="2382516164" sldId="266"/>
            <ac:spMk id="25" creationId="{B6D6DF03-AF08-C492-3B9F-59A4B8BA942B}"/>
          </ac:spMkLst>
        </pc:spChg>
        <pc:picChg chg="mod">
          <ac:chgData name="King, Sami Lynn" userId="S::samlking@iu.edu::383eb4b3-d6b0-4c81-9091-669e704f422f" providerId="AD" clId="Web-{C30A99A5-B087-41D1-82B9-192D60B19EC7}" dt="2022-12-03T04:21:42.306" v="2221" actId="1076"/>
          <ac:picMkLst>
            <pc:docMk/>
            <pc:sldMk cId="2382516164" sldId="266"/>
            <ac:picMk id="4" creationId="{C90DFFE0-48C4-4F0B-E24D-E536F2178E99}"/>
          </ac:picMkLst>
        </pc:picChg>
        <pc:picChg chg="mod">
          <ac:chgData name="King, Sami Lynn" userId="S::samlking@iu.edu::383eb4b3-d6b0-4c81-9091-669e704f422f" providerId="AD" clId="Web-{C30A99A5-B087-41D1-82B9-192D60B19EC7}" dt="2022-12-03T04:21:50.838" v="2223" actId="1076"/>
          <ac:picMkLst>
            <pc:docMk/>
            <pc:sldMk cId="2382516164" sldId="266"/>
            <ac:picMk id="15" creationId="{70D3EFC4-6D4A-370A-FF95-A106A10D39C7}"/>
          </ac:picMkLst>
        </pc:picChg>
        <pc:cxnChg chg="mod">
          <ac:chgData name="King, Sami Lynn" userId="S::samlking@iu.edu::383eb4b3-d6b0-4c81-9091-669e704f422f" providerId="AD" clId="Web-{C30A99A5-B087-41D1-82B9-192D60B19EC7}" dt="2022-12-03T04:22:08.588" v="2226"/>
          <ac:cxnSpMkLst>
            <pc:docMk/>
            <pc:sldMk cId="2382516164" sldId="266"/>
            <ac:cxnSpMk id="6" creationId="{8B241F10-66ED-BAC1-D40F-3893CE4C8A80}"/>
          </ac:cxnSpMkLst>
        </pc:cxnChg>
      </pc:sldChg>
      <pc:sldChg chg="addSp modSp modNotes">
        <pc:chgData name="King, Sami Lynn" userId="S::samlking@iu.edu::383eb4b3-d6b0-4c81-9091-669e704f422f" providerId="AD" clId="Web-{C30A99A5-B087-41D1-82B9-192D60B19EC7}" dt="2022-12-03T04:39:42.153" v="2373"/>
        <pc:sldMkLst>
          <pc:docMk/>
          <pc:sldMk cId="4193942576" sldId="267"/>
        </pc:sldMkLst>
        <pc:spChg chg="add mod">
          <ac:chgData name="King, Sami Lynn" userId="S::samlking@iu.edu::383eb4b3-d6b0-4c81-9091-669e704f422f" providerId="AD" clId="Web-{C30A99A5-B087-41D1-82B9-192D60B19EC7}" dt="2022-12-03T04:39:42.153" v="2373"/>
          <ac:spMkLst>
            <pc:docMk/>
            <pc:sldMk cId="4193942576" sldId="267"/>
            <ac:spMk id="16" creationId="{509EC8BC-83C8-3AD2-9746-56AA6EEB9728}"/>
          </ac:spMkLst>
        </pc:spChg>
      </pc:sldChg>
      <pc:sldChg chg="addSp delSp modSp addCm">
        <pc:chgData name="King, Sami Lynn" userId="S::samlking@iu.edu::383eb4b3-d6b0-4c81-9091-669e704f422f" providerId="AD" clId="Web-{C30A99A5-B087-41D1-82B9-192D60B19EC7}" dt="2022-12-03T16:10:00.951" v="2977" actId="1076"/>
        <pc:sldMkLst>
          <pc:docMk/>
          <pc:sldMk cId="2027821293" sldId="268"/>
        </pc:sldMkLst>
        <pc:spChg chg="mod">
          <ac:chgData name="King, Sami Lynn" userId="S::samlking@iu.edu::383eb4b3-d6b0-4c81-9091-669e704f422f" providerId="AD" clId="Web-{C30A99A5-B087-41D1-82B9-192D60B19EC7}" dt="2022-12-02T23:23:21.748" v="554" actId="14100"/>
          <ac:spMkLst>
            <pc:docMk/>
            <pc:sldMk cId="2027821293" sldId="268"/>
            <ac:spMk id="2" creationId="{51F37E54-6D9B-BB56-A8EE-5ACBF69973FC}"/>
          </ac:spMkLst>
        </pc:spChg>
        <pc:spChg chg="add mod">
          <ac:chgData name="King, Sami Lynn" userId="S::samlking@iu.edu::383eb4b3-d6b0-4c81-9091-669e704f422f" providerId="AD" clId="Web-{C30A99A5-B087-41D1-82B9-192D60B19EC7}" dt="2022-12-03T04:39:42.153" v="2373"/>
          <ac:spMkLst>
            <pc:docMk/>
            <pc:sldMk cId="2027821293" sldId="268"/>
            <ac:spMk id="3" creationId="{4E900FFB-2D68-EAB0-FAF4-35629B7A6CFF}"/>
          </ac:spMkLst>
        </pc:spChg>
        <pc:spChg chg="del mod">
          <ac:chgData name="King, Sami Lynn" userId="S::samlking@iu.edu::383eb4b3-d6b0-4c81-9091-669e704f422f" providerId="AD" clId="Web-{C30A99A5-B087-41D1-82B9-192D60B19EC7}" dt="2022-12-02T23:22:18.355" v="524"/>
          <ac:spMkLst>
            <pc:docMk/>
            <pc:sldMk cId="2027821293" sldId="268"/>
            <ac:spMk id="3" creationId="{AE1ADD5E-420E-E7C3-C4E8-3A266DE9677C}"/>
          </ac:spMkLst>
        </pc:spChg>
        <pc:spChg chg="add mod">
          <ac:chgData name="King, Sami Lynn" userId="S::samlking@iu.edu::383eb4b3-d6b0-4c81-9091-669e704f422f" providerId="AD" clId="Web-{C30A99A5-B087-41D1-82B9-192D60B19EC7}" dt="2022-12-03T02:47:16.781" v="1608" actId="20577"/>
          <ac:spMkLst>
            <pc:docMk/>
            <pc:sldMk cId="2027821293" sldId="268"/>
            <ac:spMk id="6" creationId="{897B93EE-999A-F03C-0075-6383C1BD6A1E}"/>
          </ac:spMkLst>
        </pc:spChg>
        <pc:spChg chg="add mod">
          <ac:chgData name="King, Sami Lynn" userId="S::samlking@iu.edu::383eb4b3-d6b0-4c81-9091-669e704f422f" providerId="AD" clId="Web-{C30A99A5-B087-41D1-82B9-192D60B19EC7}" dt="2022-12-02T23:26:04.487" v="568" actId="14100"/>
          <ac:spMkLst>
            <pc:docMk/>
            <pc:sldMk cId="2027821293" sldId="268"/>
            <ac:spMk id="7" creationId="{51A3F23C-4A0A-D58A-77A2-3F006CA127B5}"/>
          </ac:spMkLst>
        </pc:spChg>
        <pc:picChg chg="add mod">
          <ac:chgData name="King, Sami Lynn" userId="S::samlking@iu.edu::383eb4b3-d6b0-4c81-9091-669e704f422f" providerId="AD" clId="Web-{C30A99A5-B087-41D1-82B9-192D60B19EC7}" dt="2022-12-02T23:22:37.106" v="529" actId="1076"/>
          <ac:picMkLst>
            <pc:docMk/>
            <pc:sldMk cId="2027821293" sldId="268"/>
            <ac:picMk id="4" creationId="{AB0DADAE-45B6-9AC6-A96D-037F67EBEB7A}"/>
          </ac:picMkLst>
        </pc:picChg>
        <pc:picChg chg="add mod">
          <ac:chgData name="King, Sami Lynn" userId="S::samlking@iu.edu::383eb4b3-d6b0-4c81-9091-669e704f422f" providerId="AD" clId="Web-{C30A99A5-B087-41D1-82B9-192D60B19EC7}" dt="2022-12-03T16:10:00.951" v="2977" actId="1076"/>
          <ac:picMkLst>
            <pc:docMk/>
            <pc:sldMk cId="2027821293" sldId="268"/>
            <ac:picMk id="5" creationId="{0691B82C-DB1D-B13A-F109-89D9776735F3}"/>
          </ac:picMkLst>
        </pc:picChg>
      </pc:sldChg>
      <pc:sldChg chg="del modNotes">
        <pc:chgData name="King, Sami Lynn" userId="S::samlking@iu.edu::383eb4b3-d6b0-4c81-9091-669e704f422f" providerId="AD" clId="Web-{C30A99A5-B087-41D1-82B9-192D60B19EC7}" dt="2022-12-02T02:26:34.336" v="340"/>
        <pc:sldMkLst>
          <pc:docMk/>
          <pc:sldMk cId="1007448597" sldId="269"/>
        </pc:sldMkLst>
      </pc:sldChg>
      <pc:sldChg chg="addSp modSp modNotes">
        <pc:chgData name="King, Sami Lynn" userId="S::samlking@iu.edu::383eb4b3-d6b0-4c81-9091-669e704f422f" providerId="AD" clId="Web-{C30A99A5-B087-41D1-82B9-192D60B19EC7}" dt="2022-12-03T04:48:32.262" v="2433" actId="1076"/>
        <pc:sldMkLst>
          <pc:docMk/>
          <pc:sldMk cId="1451667209" sldId="270"/>
        </pc:sldMkLst>
        <pc:spChg chg="mod">
          <ac:chgData name="King, Sami Lynn" userId="S::samlking@iu.edu::383eb4b3-d6b0-4c81-9091-669e704f422f" providerId="AD" clId="Web-{C30A99A5-B087-41D1-82B9-192D60B19EC7}" dt="2022-12-03T04:48:17.542" v="2430" actId="14100"/>
          <ac:spMkLst>
            <pc:docMk/>
            <pc:sldMk cId="1451667209" sldId="270"/>
            <ac:spMk id="2" creationId="{3CF1AF69-472C-D9DE-3F60-44644161BA35}"/>
          </ac:spMkLst>
        </pc:spChg>
        <pc:spChg chg="add mod">
          <ac:chgData name="King, Sami Lynn" userId="S::samlking@iu.edu::383eb4b3-d6b0-4c81-9091-669e704f422f" providerId="AD" clId="Web-{C30A99A5-B087-41D1-82B9-192D60B19EC7}" dt="2022-12-03T04:39:42.153" v="2373"/>
          <ac:spMkLst>
            <pc:docMk/>
            <pc:sldMk cId="1451667209" sldId="270"/>
            <ac:spMk id="4" creationId="{90A9A735-50E1-558D-D898-6CB8BEA146CB}"/>
          </ac:spMkLst>
        </pc:spChg>
        <pc:spChg chg="mod">
          <ac:chgData name="King, Sami Lynn" userId="S::samlking@iu.edu::383eb4b3-d6b0-4c81-9091-669e704f422f" providerId="AD" clId="Web-{C30A99A5-B087-41D1-82B9-192D60B19EC7}" dt="2022-12-03T04:48:09.339" v="2428" actId="1076"/>
          <ac:spMkLst>
            <pc:docMk/>
            <pc:sldMk cId="1451667209" sldId="270"/>
            <ac:spMk id="9" creationId="{D2B73236-C861-D1A8-D58B-694E884B28A0}"/>
          </ac:spMkLst>
        </pc:spChg>
        <pc:picChg chg="mod">
          <ac:chgData name="King, Sami Lynn" userId="S::samlking@iu.edu::383eb4b3-d6b0-4c81-9091-669e704f422f" providerId="AD" clId="Web-{C30A99A5-B087-41D1-82B9-192D60B19EC7}" dt="2022-12-03T04:48:28.090" v="2431" actId="1076"/>
          <ac:picMkLst>
            <pc:docMk/>
            <pc:sldMk cId="1451667209" sldId="270"/>
            <ac:picMk id="3" creationId="{2C59E146-CC2B-3B42-E3E6-3461E84D2BBB}"/>
          </ac:picMkLst>
        </pc:picChg>
        <pc:picChg chg="mod">
          <ac:chgData name="King, Sami Lynn" userId="S::samlking@iu.edu::383eb4b3-d6b0-4c81-9091-669e704f422f" providerId="AD" clId="Web-{C30A99A5-B087-41D1-82B9-192D60B19EC7}" dt="2022-12-03T04:48:30.183" v="2432" actId="1076"/>
          <ac:picMkLst>
            <pc:docMk/>
            <pc:sldMk cId="1451667209" sldId="270"/>
            <ac:picMk id="7" creationId="{3A35D1CF-B50F-3A56-0D5C-91CD910325C5}"/>
          </ac:picMkLst>
        </pc:picChg>
        <pc:picChg chg="mod">
          <ac:chgData name="King, Sami Lynn" userId="S::samlking@iu.edu::383eb4b3-d6b0-4c81-9091-669e704f422f" providerId="AD" clId="Web-{C30A99A5-B087-41D1-82B9-192D60B19EC7}" dt="2022-12-03T04:48:32.262" v="2433" actId="1076"/>
          <ac:picMkLst>
            <pc:docMk/>
            <pc:sldMk cId="1451667209" sldId="270"/>
            <ac:picMk id="8" creationId="{28B6A26B-95BD-EA58-C7C2-063B13FB1ACB}"/>
          </ac:picMkLst>
        </pc:picChg>
      </pc:sldChg>
      <pc:sldChg chg="addSp modSp">
        <pc:chgData name="King, Sami Lynn" userId="S::samlking@iu.edu::383eb4b3-d6b0-4c81-9091-669e704f422f" providerId="AD" clId="Web-{C30A99A5-B087-41D1-82B9-192D60B19EC7}" dt="2022-12-03T16:12:14.284" v="2981" actId="1076"/>
        <pc:sldMkLst>
          <pc:docMk/>
          <pc:sldMk cId="2422718790" sldId="272"/>
        </pc:sldMkLst>
        <pc:spChg chg="add mod">
          <ac:chgData name="King, Sami Lynn" userId="S::samlking@iu.edu::383eb4b3-d6b0-4c81-9091-669e704f422f" providerId="AD" clId="Web-{C30A99A5-B087-41D1-82B9-192D60B19EC7}" dt="2022-12-03T04:39:42.153" v="2373"/>
          <ac:spMkLst>
            <pc:docMk/>
            <pc:sldMk cId="2422718790" sldId="272"/>
            <ac:spMk id="9" creationId="{3FAA7FA9-954F-EE19-C5E3-AC4EC9A1C1BD}"/>
          </ac:spMkLst>
        </pc:spChg>
        <pc:picChg chg="mod">
          <ac:chgData name="King, Sami Lynn" userId="S::samlking@iu.edu::383eb4b3-d6b0-4c81-9091-669e704f422f" providerId="AD" clId="Web-{C30A99A5-B087-41D1-82B9-192D60B19EC7}" dt="2022-12-03T04:08:18.549" v="2127"/>
          <ac:picMkLst>
            <pc:docMk/>
            <pc:sldMk cId="2422718790" sldId="272"/>
            <ac:picMk id="3" creationId="{0027A99D-D135-7AB1-EB9C-B3A8E355BFA9}"/>
          </ac:picMkLst>
        </pc:picChg>
        <pc:picChg chg="mod">
          <ac:chgData name="King, Sami Lynn" userId="S::samlking@iu.edu::383eb4b3-d6b0-4c81-9091-669e704f422f" providerId="AD" clId="Web-{C30A99A5-B087-41D1-82B9-192D60B19EC7}" dt="2022-12-03T16:12:14.284" v="2981" actId="1076"/>
          <ac:picMkLst>
            <pc:docMk/>
            <pc:sldMk cId="2422718790" sldId="272"/>
            <ac:picMk id="6" creationId="{D5EFFA03-4A43-E892-76D7-906CDD527EF3}"/>
          </ac:picMkLst>
        </pc:picChg>
        <pc:picChg chg="mod">
          <ac:chgData name="King, Sami Lynn" userId="S::samlking@iu.edu::383eb4b3-d6b0-4c81-9091-669e704f422f" providerId="AD" clId="Web-{C30A99A5-B087-41D1-82B9-192D60B19EC7}" dt="2022-12-03T16:12:05.674" v="2978" actId="14100"/>
          <ac:picMkLst>
            <pc:docMk/>
            <pc:sldMk cId="2422718790" sldId="272"/>
            <ac:picMk id="7" creationId="{990DC70A-AB69-363D-E353-59DFF9E23E2D}"/>
          </ac:picMkLst>
        </pc:picChg>
        <pc:cxnChg chg="add mod">
          <ac:chgData name="King, Sami Lynn" userId="S::samlking@iu.edu::383eb4b3-d6b0-4c81-9091-669e704f422f" providerId="AD" clId="Web-{C30A99A5-B087-41D1-82B9-192D60B19EC7}" dt="2022-12-03T04:26:51.783" v="2269"/>
          <ac:cxnSpMkLst>
            <pc:docMk/>
            <pc:sldMk cId="2422718790" sldId="272"/>
            <ac:cxnSpMk id="8" creationId="{EC883E98-CB44-D82D-74F5-EA44517685DE}"/>
          </ac:cxnSpMkLst>
        </pc:cxnChg>
      </pc:sldChg>
      <pc:sldChg chg="addSp delSp modSp modNotes">
        <pc:chgData name="King, Sami Lynn" userId="S::samlking@iu.edu::383eb4b3-d6b0-4c81-9091-669e704f422f" providerId="AD" clId="Web-{C30A99A5-B087-41D1-82B9-192D60B19EC7}" dt="2022-12-03T04:39:42.153" v="2373"/>
        <pc:sldMkLst>
          <pc:docMk/>
          <pc:sldMk cId="1138961562" sldId="273"/>
        </pc:sldMkLst>
        <pc:spChg chg="mod">
          <ac:chgData name="King, Sami Lynn" userId="S::samlking@iu.edu::383eb4b3-d6b0-4c81-9091-669e704f422f" providerId="AD" clId="Web-{C30A99A5-B087-41D1-82B9-192D60B19EC7}" dt="2022-12-03T03:54:34.991" v="1987" actId="14100"/>
          <ac:spMkLst>
            <pc:docMk/>
            <pc:sldMk cId="1138961562" sldId="273"/>
            <ac:spMk id="2" creationId="{1655C3DC-27F4-EC6B-D0FA-4B54A345898B}"/>
          </ac:spMkLst>
        </pc:spChg>
        <pc:spChg chg="add mod">
          <ac:chgData name="King, Sami Lynn" userId="S::samlking@iu.edu::383eb4b3-d6b0-4c81-9091-669e704f422f" providerId="AD" clId="Web-{C30A99A5-B087-41D1-82B9-192D60B19EC7}" dt="2022-12-03T04:39:42.153" v="2373"/>
          <ac:spMkLst>
            <pc:docMk/>
            <pc:sldMk cId="1138961562" sldId="273"/>
            <ac:spMk id="7" creationId="{51B6F12C-C3DF-C7C5-A507-EF087BA1C208}"/>
          </ac:spMkLst>
        </pc:spChg>
        <pc:spChg chg="add mod">
          <ac:chgData name="King, Sami Lynn" userId="S::samlking@iu.edu::383eb4b3-d6b0-4c81-9091-669e704f422f" providerId="AD" clId="Web-{C30A99A5-B087-41D1-82B9-192D60B19EC7}" dt="2022-12-03T00:05:33.852" v="723"/>
          <ac:spMkLst>
            <pc:docMk/>
            <pc:sldMk cId="1138961562" sldId="273"/>
            <ac:spMk id="11" creationId="{DBF48F42-96FE-8255-0A1B-646251BCCC5E}"/>
          </ac:spMkLst>
        </pc:spChg>
        <pc:spChg chg="add mod">
          <ac:chgData name="King, Sami Lynn" userId="S::samlking@iu.edu::383eb4b3-d6b0-4c81-9091-669e704f422f" providerId="AD" clId="Web-{C30A99A5-B087-41D1-82B9-192D60B19EC7}" dt="2022-12-03T00:05:21.304" v="722"/>
          <ac:spMkLst>
            <pc:docMk/>
            <pc:sldMk cId="1138961562" sldId="273"/>
            <ac:spMk id="12" creationId="{E1A5CE54-CB26-C8CF-DF09-149D6A37E03F}"/>
          </ac:spMkLst>
        </pc:spChg>
        <pc:picChg chg="add mod">
          <ac:chgData name="King, Sami Lynn" userId="S::samlking@iu.edu::383eb4b3-d6b0-4c81-9091-669e704f422f" providerId="AD" clId="Web-{C30A99A5-B087-41D1-82B9-192D60B19EC7}" dt="2022-12-03T00:00:49.781" v="677"/>
          <ac:picMkLst>
            <pc:docMk/>
            <pc:sldMk cId="1138961562" sldId="273"/>
            <ac:picMk id="3" creationId="{35CA9DEE-1E9B-060A-CE4E-BCA405D1785A}"/>
          </ac:picMkLst>
        </pc:picChg>
        <pc:picChg chg="add mod">
          <ac:chgData name="King, Sami Lynn" userId="S::samlking@iu.edu::383eb4b3-d6b0-4c81-9091-669e704f422f" providerId="AD" clId="Web-{C30A99A5-B087-41D1-82B9-192D60B19EC7}" dt="2022-12-03T00:04:06.443" v="712"/>
          <ac:picMkLst>
            <pc:docMk/>
            <pc:sldMk cId="1138961562" sldId="273"/>
            <ac:picMk id="4" creationId="{5604D8A5-2E66-8803-C06A-DD41ED556475}"/>
          </ac:picMkLst>
        </pc:picChg>
        <pc:picChg chg="add mod">
          <ac:chgData name="King, Sami Lynn" userId="S::samlking@iu.edu::383eb4b3-d6b0-4c81-9091-669e704f422f" providerId="AD" clId="Web-{C30A99A5-B087-41D1-82B9-192D60B19EC7}" dt="2022-12-03T00:05:50.852" v="726" actId="1076"/>
          <ac:picMkLst>
            <pc:docMk/>
            <pc:sldMk cId="1138961562" sldId="273"/>
            <ac:picMk id="5" creationId="{DEA007BD-DC56-61B0-FAD3-35F208EB76CF}"/>
          </ac:picMkLst>
        </pc:picChg>
        <pc:picChg chg="add mod">
          <ac:chgData name="King, Sami Lynn" userId="S::samlking@iu.edu::383eb4b3-d6b0-4c81-9091-669e704f422f" providerId="AD" clId="Web-{C30A99A5-B087-41D1-82B9-192D60B19EC7}" dt="2022-12-03T00:00:50.031" v="680"/>
          <ac:picMkLst>
            <pc:docMk/>
            <pc:sldMk cId="1138961562" sldId="273"/>
            <ac:picMk id="6" creationId="{3433AD3A-E52A-A9E8-248E-0F362DFA3BD3}"/>
          </ac:picMkLst>
        </pc:picChg>
        <pc:picChg chg="add del mod">
          <ac:chgData name="King, Sami Lynn" userId="S::samlking@iu.edu::383eb4b3-d6b0-4c81-9091-669e704f422f" providerId="AD" clId="Web-{C30A99A5-B087-41D1-82B9-192D60B19EC7}" dt="2022-12-03T00:02:05.689" v="691"/>
          <ac:picMkLst>
            <pc:docMk/>
            <pc:sldMk cId="1138961562" sldId="273"/>
            <ac:picMk id="7" creationId="{163E9F8A-8AF8-9A23-3265-67B420A46E33}"/>
          </ac:picMkLst>
        </pc:picChg>
        <pc:picChg chg="add mod">
          <ac:chgData name="King, Sami Lynn" userId="S::samlking@iu.edu::383eb4b3-d6b0-4c81-9091-669e704f422f" providerId="AD" clId="Web-{C30A99A5-B087-41D1-82B9-192D60B19EC7}" dt="2022-12-03T00:02:38.128" v="698"/>
          <ac:picMkLst>
            <pc:docMk/>
            <pc:sldMk cId="1138961562" sldId="273"/>
            <ac:picMk id="8" creationId="{DD78FB7E-1A34-0D37-49B9-C76570FB47E2}"/>
          </ac:picMkLst>
        </pc:picChg>
        <pc:cxnChg chg="add mod">
          <ac:chgData name="King, Sami Lynn" userId="S::samlking@iu.edu::383eb4b3-d6b0-4c81-9091-669e704f422f" providerId="AD" clId="Web-{C30A99A5-B087-41D1-82B9-192D60B19EC7}" dt="2022-12-03T00:04:24.553" v="716"/>
          <ac:cxnSpMkLst>
            <pc:docMk/>
            <pc:sldMk cId="1138961562" sldId="273"/>
            <ac:cxnSpMk id="9" creationId="{A72C228B-6F12-9909-C411-4EE38F4898FB}"/>
          </ac:cxnSpMkLst>
        </pc:cxnChg>
        <pc:cxnChg chg="add mod">
          <ac:chgData name="King, Sami Lynn" userId="S::samlking@iu.edu::383eb4b3-d6b0-4c81-9091-669e704f422f" providerId="AD" clId="Web-{C30A99A5-B087-41D1-82B9-192D60B19EC7}" dt="2022-12-03T00:04:20.896" v="715"/>
          <ac:cxnSpMkLst>
            <pc:docMk/>
            <pc:sldMk cId="1138961562" sldId="273"/>
            <ac:cxnSpMk id="10" creationId="{EE018F7F-B7D6-9386-1394-545CD54F2E3D}"/>
          </ac:cxnSpMkLst>
        </pc:cxnChg>
      </pc:sldChg>
      <pc:sldChg chg="addSp delSp modSp modNotes">
        <pc:chgData name="King, Sami Lynn" userId="S::samlking@iu.edu::383eb4b3-d6b0-4c81-9091-669e704f422f" providerId="AD" clId="Web-{C30A99A5-B087-41D1-82B9-192D60B19EC7}" dt="2022-12-03T04:39:42.153" v="2373"/>
        <pc:sldMkLst>
          <pc:docMk/>
          <pc:sldMk cId="3389913019" sldId="274"/>
        </pc:sldMkLst>
        <pc:spChg chg="mod">
          <ac:chgData name="King, Sami Lynn" userId="S::samlking@iu.edu::383eb4b3-d6b0-4c81-9091-669e704f422f" providerId="AD" clId="Web-{C30A99A5-B087-41D1-82B9-192D60B19EC7}" dt="2022-12-03T03:54:02.895" v="1977" actId="1076"/>
          <ac:spMkLst>
            <pc:docMk/>
            <pc:sldMk cId="3389913019" sldId="274"/>
            <ac:spMk id="2" creationId="{1655C3DC-27F4-EC6B-D0FA-4B54A345898B}"/>
          </ac:spMkLst>
        </pc:spChg>
        <pc:spChg chg="add mod">
          <ac:chgData name="King, Sami Lynn" userId="S::samlking@iu.edu::383eb4b3-d6b0-4c81-9091-669e704f422f" providerId="AD" clId="Web-{C30A99A5-B087-41D1-82B9-192D60B19EC7}" dt="2022-12-03T04:39:42.153" v="2373"/>
          <ac:spMkLst>
            <pc:docMk/>
            <pc:sldMk cId="3389913019" sldId="274"/>
            <ac:spMk id="3" creationId="{1AFBAA08-425C-D41F-2C72-B1726BAD3B67}"/>
          </ac:spMkLst>
        </pc:spChg>
        <pc:picChg chg="del mod modCrop">
          <ac:chgData name="King, Sami Lynn" userId="S::samlking@iu.edu::383eb4b3-d6b0-4c81-9091-669e704f422f" providerId="AD" clId="Web-{C30A99A5-B087-41D1-82B9-192D60B19EC7}" dt="2022-12-02T23:33:33.266" v="625"/>
          <ac:picMkLst>
            <pc:docMk/>
            <pc:sldMk cId="3389913019" sldId="274"/>
            <ac:picMk id="3" creationId="{CADEA434-3C66-F9D1-5E21-839A07EBE9A8}"/>
          </ac:picMkLst>
        </pc:picChg>
        <pc:picChg chg="mod">
          <ac:chgData name="King, Sami Lynn" userId="S::samlking@iu.edu::383eb4b3-d6b0-4c81-9091-669e704f422f" providerId="AD" clId="Web-{C30A99A5-B087-41D1-82B9-192D60B19EC7}" dt="2022-12-02T23:27:06.489" v="577" actId="1076"/>
          <ac:picMkLst>
            <pc:docMk/>
            <pc:sldMk cId="3389913019" sldId="274"/>
            <ac:picMk id="4" creationId="{BA1F7779-E031-956A-9356-50D904576E9D}"/>
          </ac:picMkLst>
        </pc:picChg>
        <pc:picChg chg="add del mod">
          <ac:chgData name="King, Sami Lynn" userId="S::samlking@iu.edu::383eb4b3-d6b0-4c81-9091-669e704f422f" providerId="AD" clId="Web-{C30A99A5-B087-41D1-82B9-192D60B19EC7}" dt="2022-12-02T23:28:58.789" v="587"/>
          <ac:picMkLst>
            <pc:docMk/>
            <pc:sldMk cId="3389913019" sldId="274"/>
            <ac:picMk id="5" creationId="{4C6EF15C-98EC-D993-C536-D6D0C256356A}"/>
          </ac:picMkLst>
        </pc:picChg>
        <pc:picChg chg="del">
          <ac:chgData name="King, Sami Lynn" userId="S::samlking@iu.edu::383eb4b3-d6b0-4c81-9091-669e704f422f" providerId="AD" clId="Web-{C30A99A5-B087-41D1-82B9-192D60B19EC7}" dt="2022-12-02T03:38:19.738" v="468"/>
          <ac:picMkLst>
            <pc:docMk/>
            <pc:sldMk cId="3389913019" sldId="274"/>
            <ac:picMk id="5" creationId="{5E098B0E-B3A3-DFFB-FDEC-B8B64C4C7241}"/>
          </ac:picMkLst>
        </pc:picChg>
        <pc:picChg chg="add mod">
          <ac:chgData name="King, Sami Lynn" userId="S::samlking@iu.edu::383eb4b3-d6b0-4c81-9091-669e704f422f" providerId="AD" clId="Web-{C30A99A5-B087-41D1-82B9-192D60B19EC7}" dt="2022-12-02T23:30:25.745" v="606" actId="14100"/>
          <ac:picMkLst>
            <pc:docMk/>
            <pc:sldMk cId="3389913019" sldId="274"/>
            <ac:picMk id="6" creationId="{BDC07347-83DE-4C7B-2C3A-799D1A56262F}"/>
          </ac:picMkLst>
        </pc:picChg>
        <pc:picChg chg="add mod">
          <ac:chgData name="King, Sami Lynn" userId="S::samlking@iu.edu::383eb4b3-d6b0-4c81-9091-669e704f422f" providerId="AD" clId="Web-{C30A99A5-B087-41D1-82B9-192D60B19EC7}" dt="2022-12-03T03:52:46.811" v="1967" actId="1076"/>
          <ac:picMkLst>
            <pc:docMk/>
            <pc:sldMk cId="3389913019" sldId="274"/>
            <ac:picMk id="7" creationId="{12A60EFA-6C56-53D5-52BE-F77FE3B2C7FF}"/>
          </ac:picMkLst>
        </pc:picChg>
        <pc:picChg chg="add mod">
          <ac:chgData name="King, Sami Lynn" userId="S::samlking@iu.edu::383eb4b3-d6b0-4c81-9091-669e704f422f" providerId="AD" clId="Web-{C30A99A5-B087-41D1-82B9-192D60B19EC7}" dt="2022-12-03T03:52:43.607" v="1966" actId="1076"/>
          <ac:picMkLst>
            <pc:docMk/>
            <pc:sldMk cId="3389913019" sldId="274"/>
            <ac:picMk id="8" creationId="{93285A95-D2FB-4306-64CC-BCAE89D23C80}"/>
          </ac:picMkLst>
        </pc:picChg>
      </pc:sldChg>
      <pc:sldChg chg="addSp modSp">
        <pc:chgData name="King, Sami Lynn" userId="S::samlking@iu.edu::383eb4b3-d6b0-4c81-9091-669e704f422f" providerId="AD" clId="Web-{C30A99A5-B087-41D1-82B9-192D60B19EC7}" dt="2022-12-03T04:39:42.153" v="2373"/>
        <pc:sldMkLst>
          <pc:docMk/>
          <pc:sldMk cId="3301762365" sldId="276"/>
        </pc:sldMkLst>
        <pc:spChg chg="add mod">
          <ac:chgData name="King, Sami Lynn" userId="S::samlking@iu.edu::383eb4b3-d6b0-4c81-9091-669e704f422f" providerId="AD" clId="Web-{C30A99A5-B087-41D1-82B9-192D60B19EC7}" dt="2022-12-03T04:39:42.153" v="2373"/>
          <ac:spMkLst>
            <pc:docMk/>
            <pc:sldMk cId="3301762365" sldId="276"/>
            <ac:spMk id="3" creationId="{B862C267-F482-4E0D-6A38-A842D177E827}"/>
          </ac:spMkLst>
        </pc:spChg>
      </pc:sldChg>
      <pc:sldChg chg="addSp modSp modNotes">
        <pc:chgData name="King, Sami Lynn" userId="S::samlking@iu.edu::383eb4b3-d6b0-4c81-9091-669e704f422f" providerId="AD" clId="Web-{C30A99A5-B087-41D1-82B9-192D60B19EC7}" dt="2022-12-03T04:43:28.909" v="2399" actId="1076"/>
        <pc:sldMkLst>
          <pc:docMk/>
          <pc:sldMk cId="2046753979" sldId="277"/>
        </pc:sldMkLst>
        <pc:spChg chg="mod">
          <ac:chgData name="King, Sami Lynn" userId="S::samlking@iu.edu::383eb4b3-d6b0-4c81-9091-669e704f422f" providerId="AD" clId="Web-{C30A99A5-B087-41D1-82B9-192D60B19EC7}" dt="2022-12-02T03:13:26.577" v="438" actId="14100"/>
          <ac:spMkLst>
            <pc:docMk/>
            <pc:sldMk cId="2046753979" sldId="277"/>
            <ac:spMk id="2" creationId="{EF882494-6EA5-E7B8-69A6-5D69CDAD7C8E}"/>
          </ac:spMkLst>
        </pc:spChg>
        <pc:spChg chg="mod">
          <ac:chgData name="King, Sami Lynn" userId="S::samlking@iu.edu::383eb4b3-d6b0-4c81-9091-669e704f422f" providerId="AD" clId="Web-{C30A99A5-B087-41D1-82B9-192D60B19EC7}" dt="2022-12-03T04:42:59.768" v="2392" actId="1076"/>
          <ac:spMkLst>
            <pc:docMk/>
            <pc:sldMk cId="2046753979" sldId="277"/>
            <ac:spMk id="4" creationId="{AF49DEAE-A24C-5A6D-CF22-1459B736B80A}"/>
          </ac:spMkLst>
        </pc:spChg>
        <pc:spChg chg="add mod">
          <ac:chgData name="King, Sami Lynn" userId="S::samlking@iu.edu::383eb4b3-d6b0-4c81-9091-669e704f422f" providerId="AD" clId="Web-{C30A99A5-B087-41D1-82B9-192D60B19EC7}" dt="2022-12-03T04:39:42.153" v="2373"/>
          <ac:spMkLst>
            <pc:docMk/>
            <pc:sldMk cId="2046753979" sldId="277"/>
            <ac:spMk id="6" creationId="{820BA05C-6477-AB66-0A07-6B152EFCF46C}"/>
          </ac:spMkLst>
        </pc:spChg>
        <pc:picChg chg="mod">
          <ac:chgData name="King, Sami Lynn" userId="S::samlking@iu.edu::383eb4b3-d6b0-4c81-9091-669e704f422f" providerId="AD" clId="Web-{C30A99A5-B087-41D1-82B9-192D60B19EC7}" dt="2022-12-03T04:43:26.456" v="2398" actId="1076"/>
          <ac:picMkLst>
            <pc:docMk/>
            <pc:sldMk cId="2046753979" sldId="277"/>
            <ac:picMk id="3" creationId="{20F0028B-D8D6-236A-C970-51C53D1C5FB5}"/>
          </ac:picMkLst>
        </pc:picChg>
        <pc:picChg chg="mod modCrop">
          <ac:chgData name="King, Sami Lynn" userId="S::samlking@iu.edu::383eb4b3-d6b0-4c81-9091-669e704f422f" providerId="AD" clId="Web-{C30A99A5-B087-41D1-82B9-192D60B19EC7}" dt="2022-12-03T04:43:28.909" v="2399" actId="1076"/>
          <ac:picMkLst>
            <pc:docMk/>
            <pc:sldMk cId="2046753979" sldId="277"/>
            <ac:picMk id="5" creationId="{F54342D8-9DED-1E44-42F8-381260A44F41}"/>
          </ac:picMkLst>
        </pc:picChg>
      </pc:sldChg>
      <pc:sldChg chg="addSp delSp modSp mod modClrScheme delDesignElem modShow chgLayout">
        <pc:chgData name="King, Sami Lynn" userId="S::samlking@iu.edu::383eb4b3-d6b0-4c81-9091-669e704f422f" providerId="AD" clId="Web-{C30A99A5-B087-41D1-82B9-192D60B19EC7}" dt="2022-12-03T04:39:42.153" v="2373"/>
        <pc:sldMkLst>
          <pc:docMk/>
          <pc:sldMk cId="1634977588" sldId="278"/>
        </pc:sldMkLst>
        <pc:spChg chg="mod ord">
          <ac:chgData name="King, Sami Lynn" userId="S::samlking@iu.edu::383eb4b3-d6b0-4c81-9091-669e704f422f" providerId="AD" clId="Web-{C30A99A5-B087-41D1-82B9-192D60B19EC7}" dt="2022-12-03T03:54:16.991" v="1979" actId="20577"/>
          <ac:spMkLst>
            <pc:docMk/>
            <pc:sldMk cId="1634977588" sldId="278"/>
            <ac:spMk id="2" creationId="{1655C3DC-27F4-EC6B-D0FA-4B54A345898B}"/>
          </ac:spMkLst>
        </pc:spChg>
        <pc:spChg chg="add mod">
          <ac:chgData name="King, Sami Lynn" userId="S::samlking@iu.edu::383eb4b3-d6b0-4c81-9091-669e704f422f" providerId="AD" clId="Web-{C30A99A5-B087-41D1-82B9-192D60B19EC7}" dt="2022-12-03T04:39:42.153" v="2373"/>
          <ac:spMkLst>
            <pc:docMk/>
            <pc:sldMk cId="1634977588" sldId="278"/>
            <ac:spMk id="3" creationId="{EB8D7EDB-C7BE-0FAE-1EAA-2B895DC18E45}"/>
          </ac:spMkLst>
        </pc:spChg>
        <pc:spChg chg="add del mod ord">
          <ac:chgData name="King, Sami Lynn" userId="S::samlking@iu.edu::383eb4b3-d6b0-4c81-9091-669e704f422f" providerId="AD" clId="Web-{C30A99A5-B087-41D1-82B9-192D60B19EC7}" dt="2022-12-02T03:43:37.610" v="492"/>
          <ac:spMkLst>
            <pc:docMk/>
            <pc:sldMk cId="1634977588" sldId="278"/>
            <ac:spMk id="5" creationId="{F6F01798-1E8C-1367-521B-D13E775EAF56}"/>
          </ac:spMkLst>
        </pc:spChg>
        <pc:spChg chg="add del">
          <ac:chgData name="King, Sami Lynn" userId="S::samlking@iu.edu::383eb4b3-d6b0-4c81-9091-669e704f422f" providerId="AD" clId="Web-{C30A99A5-B087-41D1-82B9-192D60B19EC7}" dt="2022-12-02T03:43:43.017" v="493"/>
          <ac:spMkLst>
            <pc:docMk/>
            <pc:sldMk cId="1634977588" sldId="278"/>
            <ac:spMk id="36" creationId="{EF1FF529-A042-4EAF-86FE-5713AC4D6B4D}"/>
          </ac:spMkLst>
        </pc:spChg>
        <pc:spChg chg="add del">
          <ac:chgData name="King, Sami Lynn" userId="S::samlking@iu.edu::383eb4b3-d6b0-4c81-9091-669e704f422f" providerId="AD" clId="Web-{C30A99A5-B087-41D1-82B9-192D60B19EC7}" dt="2022-12-02T03:43:43.017" v="493"/>
          <ac:spMkLst>
            <pc:docMk/>
            <pc:sldMk cId="1634977588" sldId="278"/>
            <ac:spMk id="46" creationId="{5406BCFE-B7F6-454F-A417-F4ED1B646689}"/>
          </ac:spMkLst>
        </pc:spChg>
        <pc:spChg chg="add">
          <ac:chgData name="King, Sami Lynn" userId="S::samlking@iu.edu::383eb4b3-d6b0-4c81-9091-669e704f422f" providerId="AD" clId="Web-{C30A99A5-B087-41D1-82B9-192D60B19EC7}" dt="2022-12-02T03:43:43.017" v="493"/>
          <ac:spMkLst>
            <pc:docMk/>
            <pc:sldMk cId="1634977588" sldId="278"/>
            <ac:spMk id="61" creationId="{EF1FF529-A042-4EAF-86FE-5713AC4D6B4D}"/>
          </ac:spMkLst>
        </pc:spChg>
        <pc:spChg chg="add">
          <ac:chgData name="King, Sami Lynn" userId="S::samlking@iu.edu::383eb4b3-d6b0-4c81-9091-669e704f422f" providerId="AD" clId="Web-{C30A99A5-B087-41D1-82B9-192D60B19EC7}" dt="2022-12-02T03:43:43.017" v="493"/>
          <ac:spMkLst>
            <pc:docMk/>
            <pc:sldMk cId="1634977588" sldId="278"/>
            <ac:spMk id="71" creationId="{5406BCFE-B7F6-454F-A417-F4ED1B646689}"/>
          </ac:spMkLst>
        </pc:spChg>
        <pc:grpChg chg="add del">
          <ac:chgData name="King, Sami Lynn" userId="S::samlking@iu.edu::383eb4b3-d6b0-4c81-9091-669e704f422f" providerId="AD" clId="Web-{C30A99A5-B087-41D1-82B9-192D60B19EC7}" dt="2022-12-02T03:43:43.017" v="493"/>
          <ac:grpSpMkLst>
            <pc:docMk/>
            <pc:sldMk cId="1634977588" sldId="278"/>
            <ac:grpSpMk id="28" creationId="{4B425CB8-2B3F-4255-BE53-7491C57E284E}"/>
          </ac:grpSpMkLst>
        </pc:grpChg>
        <pc:grpChg chg="add del">
          <ac:chgData name="King, Sami Lynn" userId="S::samlking@iu.edu::383eb4b3-d6b0-4c81-9091-669e704f422f" providerId="AD" clId="Web-{C30A99A5-B087-41D1-82B9-192D60B19EC7}" dt="2022-12-02T03:43:43.017" v="493"/>
          <ac:grpSpMkLst>
            <pc:docMk/>
            <pc:sldMk cId="1634977588" sldId="278"/>
            <ac:grpSpMk id="38" creationId="{E6F8FFDF-272C-494E-A4EC-4000E79D0A5C}"/>
          </ac:grpSpMkLst>
        </pc:grpChg>
        <pc:grpChg chg="add">
          <ac:chgData name="King, Sami Lynn" userId="S::samlking@iu.edu::383eb4b3-d6b0-4c81-9091-669e704f422f" providerId="AD" clId="Web-{C30A99A5-B087-41D1-82B9-192D60B19EC7}" dt="2022-12-02T03:43:43.017" v="493"/>
          <ac:grpSpMkLst>
            <pc:docMk/>
            <pc:sldMk cId="1634977588" sldId="278"/>
            <ac:grpSpMk id="53" creationId="{4B425CB8-2B3F-4255-BE53-7491C57E284E}"/>
          </ac:grpSpMkLst>
        </pc:grpChg>
        <pc:grpChg chg="add">
          <ac:chgData name="King, Sami Lynn" userId="S::samlking@iu.edu::383eb4b3-d6b0-4c81-9091-669e704f422f" providerId="AD" clId="Web-{C30A99A5-B087-41D1-82B9-192D60B19EC7}" dt="2022-12-02T03:43:43.017" v="493"/>
          <ac:grpSpMkLst>
            <pc:docMk/>
            <pc:sldMk cId="1634977588" sldId="278"/>
            <ac:grpSpMk id="63" creationId="{E6F8FFDF-272C-494E-A4EC-4000E79D0A5C}"/>
          </ac:grpSpMkLst>
        </pc:grpChg>
        <pc:picChg chg="del mod">
          <ac:chgData name="King, Sami Lynn" userId="S::samlking@iu.edu::383eb4b3-d6b0-4c81-9091-669e704f422f" providerId="AD" clId="Web-{C30A99A5-B087-41D1-82B9-192D60B19EC7}" dt="2022-12-03T00:15:04.259" v="780"/>
          <ac:picMkLst>
            <pc:docMk/>
            <pc:sldMk cId="1634977588" sldId="278"/>
            <ac:picMk id="3" creationId="{A7A63D5D-38C3-62F1-DB53-4CE5257FB892}"/>
          </ac:picMkLst>
        </pc:picChg>
        <pc:picChg chg="mod">
          <ac:chgData name="King, Sami Lynn" userId="S::samlking@iu.edu::383eb4b3-d6b0-4c81-9091-669e704f422f" providerId="AD" clId="Web-{C30A99A5-B087-41D1-82B9-192D60B19EC7}" dt="2022-12-02T03:45:31.881" v="511" actId="14100"/>
          <ac:picMkLst>
            <pc:docMk/>
            <pc:sldMk cId="1634977588" sldId="278"/>
            <ac:picMk id="4" creationId="{4DB350F3-DE5E-8534-0538-0E11564C44D9}"/>
          </ac:picMkLst>
        </pc:picChg>
        <pc:picChg chg="add mod">
          <ac:chgData name="King, Sami Lynn" userId="S::samlking@iu.edu::383eb4b3-d6b0-4c81-9091-669e704f422f" providerId="AD" clId="Web-{C30A99A5-B087-41D1-82B9-192D60B19EC7}" dt="2022-12-03T00:15:36.260" v="786" actId="14100"/>
          <ac:picMkLst>
            <pc:docMk/>
            <pc:sldMk cId="1634977588" sldId="278"/>
            <ac:picMk id="5" creationId="{8FB26507-FFA2-3FC6-F724-4962B3396DA8}"/>
          </ac:picMkLst>
        </pc:picChg>
        <pc:cxnChg chg="add del">
          <ac:chgData name="King, Sami Lynn" userId="S::samlking@iu.edu::383eb4b3-d6b0-4c81-9091-669e704f422f" providerId="AD" clId="Web-{C30A99A5-B087-41D1-82B9-192D60B19EC7}" dt="2022-12-02T03:43:43.017" v="493"/>
          <ac:cxnSpMkLst>
            <pc:docMk/>
            <pc:sldMk cId="1634977588" sldId="278"/>
            <ac:cxnSpMk id="34" creationId="{F1C3B73B-B7CA-432A-925B-E82D73AC8BBA}"/>
          </ac:cxnSpMkLst>
        </pc:cxnChg>
        <pc:cxnChg chg="add del">
          <ac:chgData name="King, Sami Lynn" userId="S::samlking@iu.edu::383eb4b3-d6b0-4c81-9091-669e704f422f" providerId="AD" clId="Web-{C30A99A5-B087-41D1-82B9-192D60B19EC7}" dt="2022-12-02T03:43:43.017" v="493"/>
          <ac:cxnSpMkLst>
            <pc:docMk/>
            <pc:sldMk cId="1634977588" sldId="278"/>
            <ac:cxnSpMk id="48" creationId="{824B523A-1954-40C0-8DD7-EC1D034A7B93}"/>
          </ac:cxnSpMkLst>
        </pc:cxnChg>
        <pc:cxnChg chg="add">
          <ac:chgData name="King, Sami Lynn" userId="S::samlking@iu.edu::383eb4b3-d6b0-4c81-9091-669e704f422f" providerId="AD" clId="Web-{C30A99A5-B087-41D1-82B9-192D60B19EC7}" dt="2022-12-02T03:43:43.017" v="493"/>
          <ac:cxnSpMkLst>
            <pc:docMk/>
            <pc:sldMk cId="1634977588" sldId="278"/>
            <ac:cxnSpMk id="59" creationId="{F1C3B73B-B7CA-432A-925B-E82D73AC8BBA}"/>
          </ac:cxnSpMkLst>
        </pc:cxnChg>
        <pc:cxnChg chg="add">
          <ac:chgData name="King, Sami Lynn" userId="S::samlking@iu.edu::383eb4b3-d6b0-4c81-9091-669e704f422f" providerId="AD" clId="Web-{C30A99A5-B087-41D1-82B9-192D60B19EC7}" dt="2022-12-02T03:43:43.017" v="493"/>
          <ac:cxnSpMkLst>
            <pc:docMk/>
            <pc:sldMk cId="1634977588" sldId="278"/>
            <ac:cxnSpMk id="73" creationId="{824B523A-1954-40C0-8DD7-EC1D034A7B93}"/>
          </ac:cxnSpMkLst>
        </pc:cxnChg>
      </pc:sldChg>
      <pc:sldChg chg="addSp delSp modSp mod setBg">
        <pc:chgData name="King, Sami Lynn" userId="S::samlking@iu.edu::383eb4b3-d6b0-4c81-9091-669e704f422f" providerId="AD" clId="Web-{C30A99A5-B087-41D1-82B9-192D60B19EC7}" dt="2022-12-03T04:39:42.153" v="2373"/>
        <pc:sldMkLst>
          <pc:docMk/>
          <pc:sldMk cId="355941087" sldId="280"/>
        </pc:sldMkLst>
        <pc:spChg chg="add mod ord">
          <ac:chgData name="King, Sami Lynn" userId="S::samlking@iu.edu::383eb4b3-d6b0-4c81-9091-669e704f422f" providerId="AD" clId="Web-{C30A99A5-B087-41D1-82B9-192D60B19EC7}" dt="2022-12-03T04:38:28.901" v="2368" actId="20577"/>
          <ac:spMkLst>
            <pc:docMk/>
            <pc:sldMk cId="355941087" sldId="280"/>
            <ac:spMk id="8" creationId="{08DC580B-1C3E-DDC2-3620-573887AB5ACD}"/>
          </ac:spMkLst>
        </pc:spChg>
        <pc:spChg chg="add mod">
          <ac:chgData name="King, Sami Lynn" userId="S::samlking@iu.edu::383eb4b3-d6b0-4c81-9091-669e704f422f" providerId="AD" clId="Web-{C30A99A5-B087-41D1-82B9-192D60B19EC7}" dt="2022-12-03T04:39:42.153" v="2373"/>
          <ac:spMkLst>
            <pc:docMk/>
            <pc:sldMk cId="355941087" sldId="280"/>
            <ac:spMk id="10" creationId="{9DDA7D1F-5231-1784-DAB8-34776205E699}"/>
          </ac:spMkLst>
        </pc:spChg>
        <pc:grpChg chg="add">
          <ac:chgData name="King, Sami Lynn" userId="S::samlking@iu.edu::383eb4b3-d6b0-4c81-9091-669e704f422f" providerId="AD" clId="Web-{C30A99A5-B087-41D1-82B9-192D60B19EC7}" dt="2022-12-03T04:37:46.306" v="2364"/>
          <ac:grpSpMkLst>
            <pc:docMk/>
            <pc:sldMk cId="355941087" sldId="280"/>
            <ac:grpSpMk id="14" creationId="{F3A9D86E-2110-414C-A789-1B14FCD552E5}"/>
          </ac:grpSpMkLst>
        </pc:grpChg>
        <pc:grpChg chg="add">
          <ac:chgData name="King, Sami Lynn" userId="S::samlking@iu.edu::383eb4b3-d6b0-4c81-9091-669e704f422f" providerId="AD" clId="Web-{C30A99A5-B087-41D1-82B9-192D60B19EC7}" dt="2022-12-03T04:37:46.306" v="2364"/>
          <ac:grpSpMkLst>
            <pc:docMk/>
            <pc:sldMk cId="355941087" sldId="280"/>
            <ac:grpSpMk id="22" creationId="{C050D255-4F06-4813-9BF2-785B48E8CBCA}"/>
          </ac:grpSpMkLst>
        </pc:grpChg>
        <pc:graphicFrameChg chg="add del mod modGraphic">
          <ac:chgData name="King, Sami Lynn" userId="S::samlking@iu.edu::383eb4b3-d6b0-4c81-9091-669e704f422f" providerId="AD" clId="Web-{C30A99A5-B087-41D1-82B9-192D60B19EC7}" dt="2022-12-03T04:33:20.783" v="2296"/>
          <ac:graphicFrameMkLst>
            <pc:docMk/>
            <pc:sldMk cId="355941087" sldId="280"/>
            <ac:graphicFrameMk id="2" creationId="{F02AA125-2B2B-A03D-6D40-D06757E7469D}"/>
          </ac:graphicFrameMkLst>
        </pc:graphicFrameChg>
        <pc:picChg chg="add mod">
          <ac:chgData name="King, Sami Lynn" userId="S::samlking@iu.edu::383eb4b3-d6b0-4c81-9091-669e704f422f" providerId="AD" clId="Web-{C30A99A5-B087-41D1-82B9-192D60B19EC7}" dt="2022-12-03T04:37:46.306" v="2364"/>
          <ac:picMkLst>
            <pc:docMk/>
            <pc:sldMk cId="355941087" sldId="280"/>
            <ac:picMk id="9" creationId="{BEB6F0E7-0252-9E2B-37DC-4A9E3AC8C263}"/>
          </ac:picMkLst>
        </pc:picChg>
        <pc:cxnChg chg="add">
          <ac:chgData name="King, Sami Lynn" userId="S::samlking@iu.edu::383eb4b3-d6b0-4c81-9091-669e704f422f" providerId="AD" clId="Web-{C30A99A5-B087-41D1-82B9-192D60B19EC7}" dt="2022-12-03T04:37:46.306" v="2364"/>
          <ac:cxnSpMkLst>
            <pc:docMk/>
            <pc:sldMk cId="355941087" sldId="280"/>
            <ac:cxnSpMk id="20" creationId="{48A3ACA9-28FE-44FE-8439-756750473DB7}"/>
          </ac:cxnSpMkLst>
        </pc:cxnChg>
        <pc:cxnChg chg="add">
          <ac:chgData name="King, Sami Lynn" userId="S::samlking@iu.edu::383eb4b3-d6b0-4c81-9091-669e704f422f" providerId="AD" clId="Web-{C30A99A5-B087-41D1-82B9-192D60B19EC7}" dt="2022-12-03T04:37:46.306" v="2364"/>
          <ac:cxnSpMkLst>
            <pc:docMk/>
            <pc:sldMk cId="355941087" sldId="280"/>
            <ac:cxnSpMk id="31" creationId="{0EAC6674-3540-412D-910F-E5BD94AF2251}"/>
          </ac:cxnSpMkLst>
        </pc:cxnChg>
      </pc:sldChg>
      <pc:sldChg chg="del">
        <pc:chgData name="King, Sami Lynn" userId="S::samlking@iu.edu::383eb4b3-d6b0-4c81-9091-669e704f422f" providerId="AD" clId="Web-{C30A99A5-B087-41D1-82B9-192D60B19EC7}" dt="2022-12-02T02:26:32.945" v="339"/>
        <pc:sldMkLst>
          <pc:docMk/>
          <pc:sldMk cId="3152182040" sldId="281"/>
        </pc:sldMkLst>
      </pc:sldChg>
      <pc:sldChg chg="addSp delSp modSp mod ord setBg">
        <pc:chgData name="King, Sami Lynn" userId="S::samlking@iu.edu::383eb4b3-d6b0-4c81-9091-669e704f422f" providerId="AD" clId="Web-{C30A99A5-B087-41D1-82B9-192D60B19EC7}" dt="2022-12-03T04:39:42.153" v="2373"/>
        <pc:sldMkLst>
          <pc:docMk/>
          <pc:sldMk cId="2270949241" sldId="282"/>
        </pc:sldMkLst>
        <pc:spChg chg="mod">
          <ac:chgData name="King, Sami Lynn" userId="S::samlking@iu.edu::383eb4b3-d6b0-4c81-9091-669e704f422f" providerId="AD" clId="Web-{C30A99A5-B087-41D1-82B9-192D60B19EC7}" dt="2022-12-02T23:32:36.827" v="613"/>
          <ac:spMkLst>
            <pc:docMk/>
            <pc:sldMk cId="2270949241" sldId="282"/>
            <ac:spMk id="2" creationId="{4B58C633-2C47-C477-D8B6-8A36159763D8}"/>
          </ac:spMkLst>
        </pc:spChg>
        <pc:spChg chg="del mod">
          <ac:chgData name="King, Sami Lynn" userId="S::samlking@iu.edu::383eb4b3-d6b0-4c81-9091-669e704f422f" providerId="AD" clId="Web-{C30A99A5-B087-41D1-82B9-192D60B19EC7}" dt="2022-12-02T23:32:36.827" v="613"/>
          <ac:spMkLst>
            <pc:docMk/>
            <pc:sldMk cId="2270949241" sldId="282"/>
            <ac:spMk id="3" creationId="{9E39854B-6F87-0F94-7D32-A44E170C71C8}"/>
          </ac:spMkLst>
        </pc:spChg>
        <pc:spChg chg="add">
          <ac:chgData name="King, Sami Lynn" userId="S::samlking@iu.edu::383eb4b3-d6b0-4c81-9091-669e704f422f" providerId="AD" clId="Web-{C30A99A5-B087-41D1-82B9-192D60B19EC7}" dt="2022-12-02T03:27:57.321" v="449"/>
          <ac:spMkLst>
            <pc:docMk/>
            <pc:sldMk cId="2270949241" sldId="282"/>
            <ac:spMk id="8" creationId="{C44B17FE-2E14-47B6-B5A8-4363DE76952D}"/>
          </ac:spMkLst>
        </pc:spChg>
        <pc:spChg chg="add">
          <ac:chgData name="King, Sami Lynn" userId="S::samlking@iu.edu::383eb4b3-d6b0-4c81-9091-669e704f422f" providerId="AD" clId="Web-{C30A99A5-B087-41D1-82B9-192D60B19EC7}" dt="2022-12-02T23:32:36.827" v="613"/>
          <ac:spMkLst>
            <pc:docMk/>
            <pc:sldMk cId="2270949241" sldId="282"/>
            <ac:spMk id="9" creationId="{A7CA9E50-B76A-428A-92C9-9BAC41446DEA}"/>
          </ac:spMkLst>
        </pc:spChg>
        <pc:spChg chg="add">
          <ac:chgData name="King, Sami Lynn" userId="S::samlking@iu.edu::383eb4b3-d6b0-4c81-9091-669e704f422f" providerId="AD" clId="Web-{C30A99A5-B087-41D1-82B9-192D60B19EC7}" dt="2022-12-02T03:27:57.321" v="449"/>
          <ac:spMkLst>
            <pc:docMk/>
            <pc:sldMk cId="2270949241" sldId="282"/>
            <ac:spMk id="10" creationId="{14E53280-E6EB-47D2-B0BB-78B772DC4B90}"/>
          </ac:spMkLst>
        </pc:spChg>
        <pc:spChg chg="add">
          <ac:chgData name="King, Sami Lynn" userId="S::samlking@iu.edu::383eb4b3-d6b0-4c81-9091-669e704f422f" providerId="AD" clId="Web-{C30A99A5-B087-41D1-82B9-192D60B19EC7}" dt="2022-12-02T23:32:36.827" v="613"/>
          <ac:spMkLst>
            <pc:docMk/>
            <pc:sldMk cId="2270949241" sldId="282"/>
            <ac:spMk id="11" creationId="{C85E3F79-81BB-4454-A267-DDCA4282462A}"/>
          </ac:spMkLst>
        </pc:spChg>
        <pc:spChg chg="add">
          <ac:chgData name="King, Sami Lynn" userId="S::samlking@iu.edu::383eb4b3-d6b0-4c81-9091-669e704f422f" providerId="AD" clId="Web-{C30A99A5-B087-41D1-82B9-192D60B19EC7}" dt="2022-12-02T03:27:57.321" v="449"/>
          <ac:spMkLst>
            <pc:docMk/>
            <pc:sldMk cId="2270949241" sldId="282"/>
            <ac:spMk id="12" creationId="{E44C4738-31FA-4AA4-9D3A-9B0F0B1F5FBC}"/>
          </ac:spMkLst>
        </pc:spChg>
        <pc:spChg chg="add">
          <ac:chgData name="King, Sami Lynn" userId="S::samlking@iu.edu::383eb4b3-d6b0-4c81-9091-669e704f422f" providerId="AD" clId="Web-{C30A99A5-B087-41D1-82B9-192D60B19EC7}" dt="2022-12-02T23:32:36.827" v="613"/>
          <ac:spMkLst>
            <pc:docMk/>
            <pc:sldMk cId="2270949241" sldId="282"/>
            <ac:spMk id="13" creationId="{A1F375A4-17F0-4BA7-B751-68BFAAEC4F7F}"/>
          </ac:spMkLst>
        </pc:spChg>
        <pc:spChg chg="add">
          <ac:chgData name="King, Sami Lynn" userId="S::samlking@iu.edu::383eb4b3-d6b0-4c81-9091-669e704f422f" providerId="AD" clId="Web-{C30A99A5-B087-41D1-82B9-192D60B19EC7}" dt="2022-12-02T03:27:57.321" v="449"/>
          <ac:spMkLst>
            <pc:docMk/>
            <pc:sldMk cId="2270949241" sldId="282"/>
            <ac:spMk id="14" creationId="{809F3F69-CB9E-4C14-8F9B-7565980C8770}"/>
          </ac:spMkLst>
        </pc:spChg>
        <pc:spChg chg="add">
          <ac:chgData name="King, Sami Lynn" userId="S::samlking@iu.edu::383eb4b3-d6b0-4c81-9091-669e704f422f" providerId="AD" clId="Web-{C30A99A5-B087-41D1-82B9-192D60B19EC7}" dt="2022-12-02T23:32:36.827" v="613"/>
          <ac:spMkLst>
            <pc:docMk/>
            <pc:sldMk cId="2270949241" sldId="282"/>
            <ac:spMk id="15" creationId="{5D2122D3-4056-4C50-B4AC-74BB2940E216}"/>
          </ac:spMkLst>
        </pc:spChg>
        <pc:spChg chg="add del mod">
          <ac:chgData name="King, Sami Lynn" userId="S::samlking@iu.edu::383eb4b3-d6b0-4c81-9091-669e704f422f" providerId="AD" clId="Web-{C30A99A5-B087-41D1-82B9-192D60B19EC7}" dt="2022-12-03T03:59:21.988" v="2045"/>
          <ac:spMkLst>
            <pc:docMk/>
            <pc:sldMk cId="2270949241" sldId="282"/>
            <ac:spMk id="93" creationId="{4501AE6A-A0F9-4FD9-D275-99CD0F1C0844}"/>
          </ac:spMkLst>
        </pc:spChg>
        <pc:spChg chg="add mod">
          <ac:chgData name="King, Sami Lynn" userId="S::samlking@iu.edu::383eb4b3-d6b0-4c81-9091-669e704f422f" providerId="AD" clId="Web-{C30A99A5-B087-41D1-82B9-192D60B19EC7}" dt="2022-12-03T04:39:42.153" v="2373"/>
          <ac:spMkLst>
            <pc:docMk/>
            <pc:sldMk cId="2270949241" sldId="282"/>
            <ac:spMk id="128" creationId="{831F8F07-6D84-A39C-D260-4BB306F201B2}"/>
          </ac:spMkLst>
        </pc:spChg>
        <pc:graphicFrameChg chg="add del modGraphic">
          <ac:chgData name="King, Sami Lynn" userId="S::samlking@iu.edu::383eb4b3-d6b0-4c81-9091-669e704f422f" providerId="AD" clId="Web-{C30A99A5-B087-41D1-82B9-192D60B19EC7}" dt="2022-12-03T04:00:09.036" v="2052" actId="20577"/>
          <ac:graphicFrameMkLst>
            <pc:docMk/>
            <pc:sldMk cId="2270949241" sldId="282"/>
            <ac:graphicFrameMk id="5" creationId="{C4FB4180-6643-78E9-AE95-EF192CC2973A}"/>
          </ac:graphicFrameMkLst>
        </pc:graphicFrameChg>
      </pc:sldChg>
      <pc:sldChg chg="addSp delSp modSp del">
        <pc:chgData name="King, Sami Lynn" userId="S::samlking@iu.edu::383eb4b3-d6b0-4c81-9091-669e704f422f" providerId="AD" clId="Web-{C30A99A5-B087-41D1-82B9-192D60B19EC7}" dt="2022-12-03T03:56:55.340" v="2024"/>
        <pc:sldMkLst>
          <pc:docMk/>
          <pc:sldMk cId="4181464428" sldId="283"/>
        </pc:sldMkLst>
        <pc:spChg chg="add mod">
          <ac:chgData name="King, Sami Lynn" userId="S::samlking@iu.edu::383eb4b3-d6b0-4c81-9091-669e704f422f" providerId="AD" clId="Web-{C30A99A5-B087-41D1-82B9-192D60B19EC7}" dt="2022-12-03T03:56:52.448" v="2023" actId="20577"/>
          <ac:spMkLst>
            <pc:docMk/>
            <pc:sldMk cId="4181464428" sldId="283"/>
            <ac:spMk id="2" creationId="{EAD3BB8C-AD4A-49FA-B834-79B8C5A00AB0}"/>
          </ac:spMkLst>
        </pc:spChg>
        <pc:picChg chg="add del">
          <ac:chgData name="King, Sami Lynn" userId="S::samlking@iu.edu::383eb4b3-d6b0-4c81-9091-669e704f422f" providerId="AD" clId="Web-{C30A99A5-B087-41D1-82B9-192D60B19EC7}" dt="2022-12-03T03:56:45.870" v="2022"/>
          <ac:picMkLst>
            <pc:docMk/>
            <pc:sldMk cId="4181464428" sldId="283"/>
            <ac:picMk id="4" creationId="{D0DAB454-4536-9252-46AC-D1A07CAFC9E7}"/>
          </ac:picMkLst>
        </pc:picChg>
      </pc:sldChg>
      <pc:sldChg chg="addSp delSp modSp add ord replId modNotes">
        <pc:chgData name="King, Sami Lynn" userId="S::samlking@iu.edu::383eb4b3-d6b0-4c81-9091-669e704f422f" providerId="AD" clId="Web-{C30A99A5-B087-41D1-82B9-192D60B19EC7}" dt="2022-12-03T16:12:48.785" v="2983" actId="1076"/>
        <pc:sldMkLst>
          <pc:docMk/>
          <pc:sldMk cId="961480395" sldId="284"/>
        </pc:sldMkLst>
        <pc:spChg chg="mod">
          <ac:chgData name="King, Sami Lynn" userId="S::samlking@iu.edu::383eb4b3-d6b0-4c81-9091-669e704f422f" providerId="AD" clId="Web-{C30A99A5-B087-41D1-82B9-192D60B19EC7}" dt="2022-12-03T03:33:57.121" v="1784"/>
          <ac:spMkLst>
            <pc:docMk/>
            <pc:sldMk cId="961480395" sldId="284"/>
            <ac:spMk id="2" creationId="{1655C3DC-27F4-EC6B-D0FA-4B54A345898B}"/>
          </ac:spMkLst>
        </pc:spChg>
        <pc:spChg chg="add mod">
          <ac:chgData name="King, Sami Lynn" userId="S::samlking@iu.edu::383eb4b3-d6b0-4c81-9091-669e704f422f" providerId="AD" clId="Web-{C30A99A5-B087-41D1-82B9-192D60B19EC7}" dt="2022-12-03T04:39:42.153" v="2373"/>
          <ac:spMkLst>
            <pc:docMk/>
            <pc:sldMk cId="961480395" sldId="284"/>
            <ac:spMk id="4" creationId="{92F3765D-BB34-C082-E173-4B60542170D0}"/>
          </ac:spMkLst>
        </pc:spChg>
        <pc:picChg chg="add del mod">
          <ac:chgData name="King, Sami Lynn" userId="S::samlking@iu.edu::383eb4b3-d6b0-4c81-9091-669e704f422f" providerId="AD" clId="Web-{C30A99A5-B087-41D1-82B9-192D60B19EC7}" dt="2022-12-03T00:20:26.691" v="792"/>
          <ac:picMkLst>
            <pc:docMk/>
            <pc:sldMk cId="961480395" sldId="284"/>
            <ac:picMk id="3" creationId="{7299E44A-431C-211E-AC35-238AAEA59FA2}"/>
          </ac:picMkLst>
        </pc:picChg>
        <pc:picChg chg="add mod ord">
          <ac:chgData name="King, Sami Lynn" userId="S::samlking@iu.edu::383eb4b3-d6b0-4c81-9091-669e704f422f" providerId="AD" clId="Web-{C30A99A5-B087-41D1-82B9-192D60B19EC7}" dt="2022-12-03T16:06:11.975" v="2974" actId="1076"/>
          <ac:picMkLst>
            <pc:docMk/>
            <pc:sldMk cId="961480395" sldId="284"/>
            <ac:picMk id="3" creationId="{A2578CBF-7A33-5A73-571D-8253881DE58D}"/>
          </ac:picMkLst>
        </pc:picChg>
        <pc:picChg chg="add del mod">
          <ac:chgData name="King, Sami Lynn" userId="S::samlking@iu.edu::383eb4b3-d6b0-4c81-9091-669e704f422f" providerId="AD" clId="Web-{C30A99A5-B087-41D1-82B9-192D60B19EC7}" dt="2022-12-03T01:58:18.135" v="1197"/>
          <ac:picMkLst>
            <pc:docMk/>
            <pc:sldMk cId="961480395" sldId="284"/>
            <ac:picMk id="4" creationId="{139F694E-55A2-B12F-1192-DC88432C84F3}"/>
          </ac:picMkLst>
        </pc:picChg>
        <pc:picChg chg="add mod">
          <ac:chgData name="King, Sami Lynn" userId="S::samlking@iu.edu::383eb4b3-d6b0-4c81-9091-669e704f422f" providerId="AD" clId="Web-{C30A99A5-B087-41D1-82B9-192D60B19EC7}" dt="2022-12-03T16:06:08.162" v="2973" actId="1076"/>
          <ac:picMkLst>
            <pc:docMk/>
            <pc:sldMk cId="961480395" sldId="284"/>
            <ac:picMk id="5" creationId="{4F41AA24-9964-0FB9-F278-4A86A2FCF1A4}"/>
          </ac:picMkLst>
        </pc:picChg>
        <pc:picChg chg="add del mod">
          <ac:chgData name="King, Sami Lynn" userId="S::samlking@iu.edu::383eb4b3-d6b0-4c81-9091-669e704f422f" providerId="AD" clId="Web-{C30A99A5-B087-41D1-82B9-192D60B19EC7}" dt="2022-12-03T03:27:05.953" v="1668"/>
          <ac:picMkLst>
            <pc:docMk/>
            <pc:sldMk cId="961480395" sldId="284"/>
            <ac:picMk id="6" creationId="{B4335C9D-D07B-0BA2-9E37-A34527123621}"/>
          </ac:picMkLst>
        </pc:picChg>
        <pc:picChg chg="add mod">
          <ac:chgData name="King, Sami Lynn" userId="S::samlking@iu.edu::383eb4b3-d6b0-4c81-9091-669e704f422f" providerId="AD" clId="Web-{C30A99A5-B087-41D1-82B9-192D60B19EC7}" dt="2022-12-03T03:45:10.312" v="1926" actId="1076"/>
          <ac:picMkLst>
            <pc:docMk/>
            <pc:sldMk cId="961480395" sldId="284"/>
            <ac:picMk id="7" creationId="{99B33449-CDC7-CD7B-2878-4D548F41A2AA}"/>
          </ac:picMkLst>
        </pc:picChg>
        <pc:picChg chg="mod">
          <ac:chgData name="King, Sami Lynn" userId="S::samlking@iu.edu::383eb4b3-d6b0-4c81-9091-669e704f422f" providerId="AD" clId="Web-{C30A99A5-B087-41D1-82B9-192D60B19EC7}" dt="2022-12-03T16:12:48.785" v="2983" actId="1076"/>
          <ac:picMkLst>
            <pc:docMk/>
            <pc:sldMk cId="961480395" sldId="284"/>
            <ac:picMk id="8" creationId="{9023D63F-489F-6C7C-EF68-4B9390208D92}"/>
          </ac:picMkLst>
        </pc:picChg>
      </pc:sldChg>
      <pc:sldChg chg="addSp delSp modSp new ord modNotes">
        <pc:chgData name="King, Sami Lynn" userId="S::samlking@iu.edu::383eb4b3-d6b0-4c81-9091-669e704f422f" providerId="AD" clId="Web-{C30A99A5-B087-41D1-82B9-192D60B19EC7}" dt="2022-12-03T15:55:47.453" v="2697" actId="14100"/>
        <pc:sldMkLst>
          <pc:docMk/>
          <pc:sldMk cId="550766726" sldId="287"/>
        </pc:sldMkLst>
        <pc:spChg chg="add mod">
          <ac:chgData name="King, Sami Lynn" userId="S::samlking@iu.edu::383eb4b3-d6b0-4c81-9091-669e704f422f" providerId="AD" clId="Web-{C30A99A5-B087-41D1-82B9-192D60B19EC7}" dt="2022-12-03T03:32:08.258" v="1748" actId="20577"/>
          <ac:spMkLst>
            <pc:docMk/>
            <pc:sldMk cId="550766726" sldId="287"/>
            <ac:spMk id="2" creationId="{EB71A175-2428-9628-036D-29D69FADE66A}"/>
          </ac:spMkLst>
        </pc:spChg>
        <pc:spChg chg="add mod">
          <ac:chgData name="King, Sami Lynn" userId="S::samlking@iu.edu::383eb4b3-d6b0-4c81-9091-669e704f422f" providerId="AD" clId="Web-{C30A99A5-B087-41D1-82B9-192D60B19EC7}" dt="2022-12-03T04:39:42.153" v="2373"/>
          <ac:spMkLst>
            <pc:docMk/>
            <pc:sldMk cId="550766726" sldId="287"/>
            <ac:spMk id="3" creationId="{95C4D59D-F5F0-FEC9-6FDD-E8B9736722A2}"/>
          </ac:spMkLst>
        </pc:spChg>
        <pc:picChg chg="add del mod">
          <ac:chgData name="King, Sami Lynn" userId="S::samlking@iu.edu::383eb4b3-d6b0-4c81-9091-669e704f422f" providerId="AD" clId="Web-{C30A99A5-B087-41D1-82B9-192D60B19EC7}" dt="2022-12-03T00:22:47.931" v="813"/>
          <ac:picMkLst>
            <pc:docMk/>
            <pc:sldMk cId="550766726" sldId="287"/>
            <ac:picMk id="4" creationId="{2121771B-CFF9-E7C4-0CAB-495FF765F310}"/>
          </ac:picMkLst>
        </pc:picChg>
        <pc:picChg chg="add mod ord">
          <ac:chgData name="King, Sami Lynn" userId="S::samlking@iu.edu::383eb4b3-d6b0-4c81-9091-669e704f422f" providerId="AD" clId="Web-{C30A99A5-B087-41D1-82B9-192D60B19EC7}" dt="2022-12-03T15:55:47.453" v="2697" actId="14100"/>
          <ac:picMkLst>
            <pc:docMk/>
            <pc:sldMk cId="550766726" sldId="287"/>
            <ac:picMk id="5" creationId="{0D53DA67-11BC-D365-14E1-651A1B239E63}"/>
          </ac:picMkLst>
        </pc:picChg>
        <pc:picChg chg="add mod ord">
          <ac:chgData name="King, Sami Lynn" userId="S::samlking@iu.edu::383eb4b3-d6b0-4c81-9091-669e704f422f" providerId="AD" clId="Web-{C30A99A5-B087-41D1-82B9-192D60B19EC7}" dt="2022-12-03T00:26:54.174" v="860" actId="1076"/>
          <ac:picMkLst>
            <pc:docMk/>
            <pc:sldMk cId="550766726" sldId="287"/>
            <ac:picMk id="6" creationId="{12E9EF59-6D27-6CA7-F30C-2C32F8C6E241}"/>
          </ac:picMkLst>
        </pc:picChg>
        <pc:picChg chg="add del mod">
          <ac:chgData name="King, Sami Lynn" userId="S::samlking@iu.edu::383eb4b3-d6b0-4c81-9091-669e704f422f" providerId="AD" clId="Web-{C30A99A5-B087-41D1-82B9-192D60B19EC7}" dt="2022-12-03T00:22:49.431" v="814"/>
          <ac:picMkLst>
            <pc:docMk/>
            <pc:sldMk cId="550766726" sldId="287"/>
            <ac:picMk id="7" creationId="{1E7C2D75-43A3-B75F-119A-7247FFF65D46}"/>
          </ac:picMkLst>
        </pc:picChg>
        <pc:picChg chg="add mod">
          <ac:chgData name="King, Sami Lynn" userId="S::samlking@iu.edu::383eb4b3-d6b0-4c81-9091-669e704f422f" providerId="AD" clId="Web-{C30A99A5-B087-41D1-82B9-192D60B19EC7}" dt="2022-12-03T15:55:32.481" v="2694" actId="1076"/>
          <ac:picMkLst>
            <pc:docMk/>
            <pc:sldMk cId="550766726" sldId="287"/>
            <ac:picMk id="8" creationId="{DDC5E8A6-2584-9DE5-94CF-568320D3FA57}"/>
          </ac:picMkLst>
        </pc:picChg>
        <pc:picChg chg="add del mod">
          <ac:chgData name="King, Sami Lynn" userId="S::samlking@iu.edu::383eb4b3-d6b0-4c81-9091-669e704f422f" providerId="AD" clId="Web-{C30A99A5-B087-41D1-82B9-192D60B19EC7}" dt="2022-12-03T00:21:56.429" v="805"/>
          <ac:picMkLst>
            <pc:docMk/>
            <pc:sldMk cId="550766726" sldId="287"/>
            <ac:picMk id="9" creationId="{28A501C6-36F5-C1F8-2947-2AA689B479B3}"/>
          </ac:picMkLst>
        </pc:picChg>
        <pc:picChg chg="add mod">
          <ac:chgData name="King, Sami Lynn" userId="S::samlking@iu.edu::383eb4b3-d6b0-4c81-9091-669e704f422f" providerId="AD" clId="Web-{C30A99A5-B087-41D1-82B9-192D60B19EC7}" dt="2022-12-03T00:28:26.911" v="877" actId="1076"/>
          <ac:picMkLst>
            <pc:docMk/>
            <pc:sldMk cId="550766726" sldId="287"/>
            <ac:picMk id="10" creationId="{2A951A15-3845-2613-4640-8B74232E271A}"/>
          </ac:picMkLst>
        </pc:picChg>
        <pc:picChg chg="add mod">
          <ac:chgData name="King, Sami Lynn" userId="S::samlking@iu.edu::383eb4b3-d6b0-4c81-9091-669e704f422f" providerId="AD" clId="Web-{C30A99A5-B087-41D1-82B9-192D60B19EC7}" dt="2022-12-03T15:55:35.844" v="2695" actId="1076"/>
          <ac:picMkLst>
            <pc:docMk/>
            <pc:sldMk cId="550766726" sldId="287"/>
            <ac:picMk id="11" creationId="{313BA3BA-E024-DF37-B542-E34A51438320}"/>
          </ac:picMkLst>
        </pc:picChg>
        <pc:picChg chg="add mod">
          <ac:chgData name="King, Sami Lynn" userId="S::samlking@iu.edu::383eb4b3-d6b0-4c81-9091-669e704f422f" providerId="AD" clId="Web-{C30A99A5-B087-41D1-82B9-192D60B19EC7}" dt="2022-12-03T15:55:41.891" v="2696" actId="1076"/>
          <ac:picMkLst>
            <pc:docMk/>
            <pc:sldMk cId="550766726" sldId="287"/>
            <ac:picMk id="12" creationId="{13599F11-1301-4ABF-A802-2132688EA1A3}"/>
          </ac:picMkLst>
        </pc:picChg>
      </pc:sldChg>
      <pc:sldChg chg="addSp delSp modSp new ord">
        <pc:chgData name="King, Sami Lynn" userId="S::samlking@iu.edu::383eb4b3-d6b0-4c81-9091-669e704f422f" providerId="AD" clId="Web-{C30A99A5-B087-41D1-82B9-192D60B19EC7}" dt="2022-12-03T16:13:15.583" v="2985" actId="14100"/>
        <pc:sldMkLst>
          <pc:docMk/>
          <pc:sldMk cId="1322593583" sldId="288"/>
        </pc:sldMkLst>
        <pc:spChg chg="add del mod">
          <ac:chgData name="King, Sami Lynn" userId="S::samlking@iu.edu::383eb4b3-d6b0-4c81-9091-669e704f422f" providerId="AD" clId="Web-{C30A99A5-B087-41D1-82B9-192D60B19EC7}" dt="2022-12-03T01:09:54.428" v="910"/>
          <ac:spMkLst>
            <pc:docMk/>
            <pc:sldMk cId="1322593583" sldId="288"/>
            <ac:spMk id="2" creationId="{1C10C14A-6C26-C753-9B4E-A52F2A0770F5}"/>
          </ac:spMkLst>
        </pc:spChg>
        <pc:spChg chg="add mod">
          <ac:chgData name="King, Sami Lynn" userId="S::samlking@iu.edu::383eb4b3-d6b0-4c81-9091-669e704f422f" providerId="AD" clId="Web-{C30A99A5-B087-41D1-82B9-192D60B19EC7}" dt="2022-12-03T01:10:05.022" v="913" actId="20577"/>
          <ac:spMkLst>
            <pc:docMk/>
            <pc:sldMk cId="1322593583" sldId="288"/>
            <ac:spMk id="3" creationId="{13FC6359-59ED-3A0E-8125-A1BBC74BDD27}"/>
          </ac:spMkLst>
        </pc:spChg>
        <pc:spChg chg="add mod">
          <ac:chgData name="King, Sami Lynn" userId="S::samlking@iu.edu::383eb4b3-d6b0-4c81-9091-669e704f422f" providerId="AD" clId="Web-{C30A99A5-B087-41D1-82B9-192D60B19EC7}" dt="2022-12-03T01:11:20.477" v="944" actId="14100"/>
          <ac:spMkLst>
            <pc:docMk/>
            <pc:sldMk cId="1322593583" sldId="288"/>
            <ac:spMk id="4" creationId="{BC24745F-168C-666C-A5D8-561A5CD8950E}"/>
          </ac:spMkLst>
        </pc:spChg>
        <pc:spChg chg="add mod">
          <ac:chgData name="King, Sami Lynn" userId="S::samlking@iu.edu::383eb4b3-d6b0-4c81-9091-669e704f422f" providerId="AD" clId="Web-{C30A99A5-B087-41D1-82B9-192D60B19EC7}" dt="2022-12-03T04:39:42.153" v="2373"/>
          <ac:spMkLst>
            <pc:docMk/>
            <pc:sldMk cId="1322593583" sldId="288"/>
            <ac:spMk id="14" creationId="{5D263B3B-000E-815B-B632-7021CDAB2EFC}"/>
          </ac:spMkLst>
        </pc:spChg>
        <pc:picChg chg="add mod">
          <ac:chgData name="King, Sami Lynn" userId="S::samlking@iu.edu::383eb4b3-d6b0-4c81-9091-669e704f422f" providerId="AD" clId="Web-{C30A99A5-B087-41D1-82B9-192D60B19EC7}" dt="2022-12-03T03:38:54.332" v="1870" actId="1076"/>
          <ac:picMkLst>
            <pc:docMk/>
            <pc:sldMk cId="1322593583" sldId="288"/>
            <ac:picMk id="2" creationId="{258FEED6-C0A3-7858-216B-A24F48B5AB23}"/>
          </ac:picMkLst>
        </pc:picChg>
        <pc:picChg chg="add del mod">
          <ac:chgData name="King, Sami Lynn" userId="S::samlking@iu.edu::383eb4b3-d6b0-4c81-9091-669e704f422f" providerId="AD" clId="Web-{C30A99A5-B087-41D1-82B9-192D60B19EC7}" dt="2022-12-03T03:36:22.266" v="1829"/>
          <ac:picMkLst>
            <pc:docMk/>
            <pc:sldMk cId="1322593583" sldId="288"/>
            <ac:picMk id="5" creationId="{709394BF-AFC9-1303-9F91-FC65F3BB2BCE}"/>
          </ac:picMkLst>
        </pc:picChg>
        <pc:picChg chg="add mod">
          <ac:chgData name="King, Sami Lynn" userId="S::samlking@iu.edu::383eb4b3-d6b0-4c81-9091-669e704f422f" providerId="AD" clId="Web-{C30A99A5-B087-41D1-82B9-192D60B19EC7}" dt="2022-12-03T03:37:45.174" v="1863" actId="1076"/>
          <ac:picMkLst>
            <pc:docMk/>
            <pc:sldMk cId="1322593583" sldId="288"/>
            <ac:picMk id="6" creationId="{89E5134E-ECBA-FE26-57CF-1B65D1094D78}"/>
          </ac:picMkLst>
        </pc:picChg>
        <pc:picChg chg="add del mod">
          <ac:chgData name="King, Sami Lynn" userId="S::samlking@iu.edu::383eb4b3-d6b0-4c81-9091-669e704f422f" providerId="AD" clId="Web-{C30A99A5-B087-41D1-82B9-192D60B19EC7}" dt="2022-12-03T03:36:42.032" v="1835"/>
          <ac:picMkLst>
            <pc:docMk/>
            <pc:sldMk cId="1322593583" sldId="288"/>
            <ac:picMk id="7" creationId="{7F393DBF-F304-0A08-A1DC-56D79B412F5F}"/>
          </ac:picMkLst>
        </pc:picChg>
        <pc:picChg chg="add mod">
          <ac:chgData name="King, Sami Lynn" userId="S::samlking@iu.edu::383eb4b3-d6b0-4c81-9091-669e704f422f" providerId="AD" clId="Web-{C30A99A5-B087-41D1-82B9-192D60B19EC7}" dt="2022-12-03T03:45:57.891" v="1928" actId="1076"/>
          <ac:picMkLst>
            <pc:docMk/>
            <pc:sldMk cId="1322593583" sldId="288"/>
            <ac:picMk id="8" creationId="{739130D4-8566-42C7-2463-FA5988CBCF77}"/>
          </ac:picMkLst>
        </pc:picChg>
        <pc:picChg chg="add del mod">
          <ac:chgData name="King, Sami Lynn" userId="S::samlking@iu.edu::383eb4b3-d6b0-4c81-9091-669e704f422f" providerId="AD" clId="Web-{C30A99A5-B087-41D1-82B9-192D60B19EC7}" dt="2022-12-03T02:37:35.969" v="1601"/>
          <ac:picMkLst>
            <pc:docMk/>
            <pc:sldMk cId="1322593583" sldId="288"/>
            <ac:picMk id="9" creationId="{937B72D7-2A62-8A37-9004-59E4D90C36A6}"/>
          </ac:picMkLst>
        </pc:picChg>
        <pc:picChg chg="add mod">
          <ac:chgData name="King, Sami Lynn" userId="S::samlking@iu.edu::383eb4b3-d6b0-4c81-9091-669e704f422f" providerId="AD" clId="Web-{C30A99A5-B087-41D1-82B9-192D60B19EC7}" dt="2022-12-03T03:39:23.380" v="1875"/>
          <ac:picMkLst>
            <pc:docMk/>
            <pc:sldMk cId="1322593583" sldId="288"/>
            <ac:picMk id="9" creationId="{AA9BE5E4-E2D0-D1D1-AD81-A09D69777B50}"/>
          </ac:picMkLst>
        </pc:picChg>
        <pc:picChg chg="add mod modCrop">
          <ac:chgData name="King, Sami Lynn" userId="S::samlking@iu.edu::383eb4b3-d6b0-4c81-9091-669e704f422f" providerId="AD" clId="Web-{C30A99A5-B087-41D1-82B9-192D60B19EC7}" dt="2022-12-03T03:37:37.612" v="1861" actId="1076"/>
          <ac:picMkLst>
            <pc:docMk/>
            <pc:sldMk cId="1322593583" sldId="288"/>
            <ac:picMk id="10" creationId="{FC48DC94-C9A4-A7DD-578D-7E002C1BD002}"/>
          </ac:picMkLst>
        </pc:picChg>
        <pc:picChg chg="add del mod">
          <ac:chgData name="King, Sami Lynn" userId="S::samlking@iu.edu::383eb4b3-d6b0-4c81-9091-669e704f422f" providerId="AD" clId="Web-{C30A99A5-B087-41D1-82B9-192D60B19EC7}" dt="2022-12-03T02:39:10.815" v="1604"/>
          <ac:picMkLst>
            <pc:docMk/>
            <pc:sldMk cId="1322593583" sldId="288"/>
            <ac:picMk id="11" creationId="{1A8C823E-0DD5-C6D0-FE94-18C8C7D3B8AA}"/>
          </ac:picMkLst>
        </pc:picChg>
        <pc:picChg chg="add mod">
          <ac:chgData name="King, Sami Lynn" userId="S::samlking@iu.edu::383eb4b3-d6b0-4c81-9091-669e704f422f" providerId="AD" clId="Web-{C30A99A5-B087-41D1-82B9-192D60B19EC7}" dt="2022-12-03T03:37:37.612" v="1860" actId="1076"/>
          <ac:picMkLst>
            <pc:docMk/>
            <pc:sldMk cId="1322593583" sldId="288"/>
            <ac:picMk id="12" creationId="{BC4DEE03-BEF7-DBFF-D356-E4ECE38F45BC}"/>
          </ac:picMkLst>
        </pc:picChg>
        <pc:cxnChg chg="add mod">
          <ac:chgData name="King, Sami Lynn" userId="S::samlking@iu.edu::383eb4b3-d6b0-4c81-9091-669e704f422f" providerId="AD" clId="Web-{C30A99A5-B087-41D1-82B9-192D60B19EC7}" dt="2022-12-03T16:13:15.583" v="2985" actId="14100"/>
          <ac:cxnSpMkLst>
            <pc:docMk/>
            <pc:sldMk cId="1322593583" sldId="288"/>
            <ac:cxnSpMk id="11" creationId="{A747EBF3-C0FA-6AA1-ECFA-0B84F79DFB81}"/>
          </ac:cxnSpMkLst>
        </pc:cxnChg>
        <pc:cxnChg chg="add mod">
          <ac:chgData name="King, Sami Lynn" userId="S::samlking@iu.edu::383eb4b3-d6b0-4c81-9091-669e704f422f" providerId="AD" clId="Web-{C30A99A5-B087-41D1-82B9-192D60B19EC7}" dt="2022-12-03T15:54:04.947" v="2693" actId="14100"/>
          <ac:cxnSpMkLst>
            <pc:docMk/>
            <pc:sldMk cId="1322593583" sldId="288"/>
            <ac:cxnSpMk id="13" creationId="{28C72DD4-0D08-ADBA-5D87-3A008B8C5703}"/>
          </ac:cxnSpMkLst>
        </pc:cxnChg>
      </pc:sldChg>
      <pc:sldChg chg="addSp delSp modSp new modNotes">
        <pc:chgData name="King, Sami Lynn" userId="S::samlking@iu.edu::383eb4b3-d6b0-4c81-9091-669e704f422f" providerId="AD" clId="Web-{C30A99A5-B087-41D1-82B9-192D60B19EC7}" dt="2022-12-03T04:39:42.153" v="2373"/>
        <pc:sldMkLst>
          <pc:docMk/>
          <pc:sldMk cId="2136241845" sldId="289"/>
        </pc:sldMkLst>
        <pc:spChg chg="add mod">
          <ac:chgData name="King, Sami Lynn" userId="S::samlking@iu.edu::383eb4b3-d6b0-4c81-9091-669e704f422f" providerId="AD" clId="Web-{C30A99A5-B087-41D1-82B9-192D60B19EC7}" dt="2022-12-03T04:23:36.294" v="2229"/>
          <ac:spMkLst>
            <pc:docMk/>
            <pc:sldMk cId="2136241845" sldId="289"/>
            <ac:spMk id="2" creationId="{DB7F8FCC-444D-8474-916E-5BF352846197}"/>
          </ac:spMkLst>
        </pc:spChg>
        <pc:spChg chg="add mod">
          <ac:chgData name="King, Sami Lynn" userId="S::samlking@iu.edu::383eb4b3-d6b0-4c81-9091-669e704f422f" providerId="AD" clId="Web-{C30A99A5-B087-41D1-82B9-192D60B19EC7}" dt="2022-12-03T04:39:42.153" v="2373"/>
          <ac:spMkLst>
            <pc:docMk/>
            <pc:sldMk cId="2136241845" sldId="289"/>
            <ac:spMk id="4" creationId="{31A5B5A8-061A-0D79-6F60-331C6E11614F}"/>
          </ac:spMkLst>
        </pc:spChg>
        <pc:picChg chg="add mod">
          <ac:chgData name="King, Sami Lynn" userId="S::samlking@iu.edu::383eb4b3-d6b0-4c81-9091-669e704f422f" providerId="AD" clId="Web-{C30A99A5-B087-41D1-82B9-192D60B19EC7}" dt="2022-12-03T03:31:28.023" v="1738" actId="1076"/>
          <ac:picMkLst>
            <pc:docMk/>
            <pc:sldMk cId="2136241845" sldId="289"/>
            <ac:picMk id="3" creationId="{B5EB9128-196B-BD79-DF75-75AFBE664725}"/>
          </ac:picMkLst>
        </pc:picChg>
        <pc:picChg chg="add del mod">
          <ac:chgData name="King, Sami Lynn" userId="S::samlking@iu.edu::383eb4b3-d6b0-4c81-9091-669e704f422f" providerId="AD" clId="Web-{C30A99A5-B087-41D1-82B9-192D60B19EC7}" dt="2022-12-03T02:11:12.764" v="1224"/>
          <ac:picMkLst>
            <pc:docMk/>
            <pc:sldMk cId="2136241845" sldId="289"/>
            <ac:picMk id="4" creationId="{D040A29A-045E-FE26-95F5-BF48FB361ED6}"/>
          </ac:picMkLst>
        </pc:picChg>
        <pc:picChg chg="add del mod">
          <ac:chgData name="King, Sami Lynn" userId="S::samlking@iu.edu::383eb4b3-d6b0-4c81-9091-669e704f422f" providerId="AD" clId="Web-{C30A99A5-B087-41D1-82B9-192D60B19EC7}" dt="2022-12-03T02:17:03.259" v="1560"/>
          <ac:picMkLst>
            <pc:docMk/>
            <pc:sldMk cId="2136241845" sldId="289"/>
            <ac:picMk id="5" creationId="{73E6ADB6-EB40-85BB-8660-2D7E99278B16}"/>
          </ac:picMkLst>
        </pc:picChg>
        <pc:picChg chg="add mod">
          <ac:chgData name="King, Sami Lynn" userId="S::samlking@iu.edu::383eb4b3-d6b0-4c81-9091-669e704f422f" providerId="AD" clId="Web-{C30A99A5-B087-41D1-82B9-192D60B19EC7}" dt="2022-12-03T03:25:53.967" v="1666"/>
          <ac:picMkLst>
            <pc:docMk/>
            <pc:sldMk cId="2136241845" sldId="289"/>
            <ac:picMk id="6" creationId="{314CF912-1350-C27F-3D39-928086F0BA60}"/>
          </ac:picMkLst>
        </pc:picChg>
      </pc:sldChg>
      <pc:sldChg chg="addSp modSp">
        <pc:chgData name="King, Sami Lynn" userId="S::samlking@iu.edu::383eb4b3-d6b0-4c81-9091-669e704f422f" providerId="AD" clId="Web-{C30A99A5-B087-41D1-82B9-192D60B19EC7}" dt="2022-12-03T04:39:42.153" v="2373"/>
        <pc:sldMkLst>
          <pc:docMk/>
          <pc:sldMk cId="193106127" sldId="290"/>
        </pc:sldMkLst>
        <pc:spChg chg="add mod">
          <ac:chgData name="King, Sami Lynn" userId="S::samlking@iu.edu::383eb4b3-d6b0-4c81-9091-669e704f422f" providerId="AD" clId="Web-{C30A99A5-B087-41D1-82B9-192D60B19EC7}" dt="2022-12-03T04:39:42.153" v="2373"/>
          <ac:spMkLst>
            <pc:docMk/>
            <pc:sldMk cId="193106127" sldId="290"/>
            <ac:spMk id="14" creationId="{CCE014F9-5485-A435-3058-9BA2BB8C58D3}"/>
          </ac:spMkLst>
        </pc:spChg>
      </pc:sldChg>
      <pc:sldChg chg="addSp delSp modSp new modNotes">
        <pc:chgData name="King, Sami Lynn" userId="S::samlking@iu.edu::383eb4b3-d6b0-4c81-9091-669e704f422f" providerId="AD" clId="Web-{C30A99A5-B087-41D1-82B9-192D60B19EC7}" dt="2022-12-03T15:52:52.178" v="2658" actId="14100"/>
        <pc:sldMkLst>
          <pc:docMk/>
          <pc:sldMk cId="1209681937" sldId="291"/>
        </pc:sldMkLst>
        <pc:spChg chg="add mod">
          <ac:chgData name="King, Sami Lynn" userId="S::samlking@iu.edu::383eb4b3-d6b0-4c81-9091-669e704f422f" providerId="AD" clId="Web-{C30A99A5-B087-41D1-82B9-192D60B19EC7}" dt="2022-12-03T03:33:02.619" v="1780" actId="20577"/>
          <ac:spMkLst>
            <pc:docMk/>
            <pc:sldMk cId="1209681937" sldId="291"/>
            <ac:spMk id="2" creationId="{92250C74-3E30-0131-4327-856441366B86}"/>
          </ac:spMkLst>
        </pc:spChg>
        <pc:spChg chg="add mod">
          <ac:chgData name="King, Sami Lynn" userId="S::samlking@iu.edu::383eb4b3-d6b0-4c81-9091-669e704f422f" providerId="AD" clId="Web-{C30A99A5-B087-41D1-82B9-192D60B19EC7}" dt="2022-12-03T04:39:42.153" v="2373"/>
          <ac:spMkLst>
            <pc:docMk/>
            <pc:sldMk cId="1209681937" sldId="291"/>
            <ac:spMk id="11" creationId="{21B9D807-EFB8-2240-D01E-66DA9CF47671}"/>
          </ac:spMkLst>
        </pc:spChg>
        <pc:picChg chg="add del mod">
          <ac:chgData name="King, Sami Lynn" userId="S::samlking@iu.edu::383eb4b3-d6b0-4c81-9091-669e704f422f" providerId="AD" clId="Web-{C30A99A5-B087-41D1-82B9-192D60B19EC7}" dt="2022-12-03T02:12:30.860" v="1230"/>
          <ac:picMkLst>
            <pc:docMk/>
            <pc:sldMk cId="1209681937" sldId="291"/>
            <ac:picMk id="2" creationId="{DEB86ADE-C8FD-1556-19BA-4AEAE2BC6EEE}"/>
          </ac:picMkLst>
        </pc:picChg>
        <pc:picChg chg="add mod ord">
          <ac:chgData name="King, Sami Lynn" userId="S::samlking@iu.edu::383eb4b3-d6b0-4c81-9091-669e704f422f" providerId="AD" clId="Web-{C30A99A5-B087-41D1-82B9-192D60B19EC7}" dt="2022-12-03T03:41:27.837" v="1902" actId="1076"/>
          <ac:picMkLst>
            <pc:docMk/>
            <pc:sldMk cId="1209681937" sldId="291"/>
            <ac:picMk id="3" creationId="{89F38BEA-3BAB-7343-F9BE-DE3FEDE352BD}"/>
          </ac:picMkLst>
        </pc:picChg>
        <pc:picChg chg="add mod">
          <ac:chgData name="King, Sami Lynn" userId="S::samlking@iu.edu::383eb4b3-d6b0-4c81-9091-669e704f422f" providerId="AD" clId="Web-{C30A99A5-B087-41D1-82B9-192D60B19EC7}" dt="2022-12-03T03:42:44.792" v="1910" actId="14100"/>
          <ac:picMkLst>
            <pc:docMk/>
            <pc:sldMk cId="1209681937" sldId="291"/>
            <ac:picMk id="4" creationId="{348C0801-EFEF-E974-EB47-367F88257EE1}"/>
          </ac:picMkLst>
        </pc:picChg>
        <pc:picChg chg="add del mod">
          <ac:chgData name="King, Sami Lynn" userId="S::samlking@iu.edu::383eb4b3-d6b0-4c81-9091-669e704f422f" providerId="AD" clId="Web-{C30A99A5-B087-41D1-82B9-192D60B19EC7}" dt="2022-12-03T02:07:47.509" v="1208"/>
          <ac:picMkLst>
            <pc:docMk/>
            <pc:sldMk cId="1209681937" sldId="291"/>
            <ac:picMk id="4" creationId="{F8DA9F54-0950-D96C-D877-F2F139A2544C}"/>
          </ac:picMkLst>
        </pc:picChg>
        <pc:picChg chg="add mod">
          <ac:chgData name="King, Sami Lynn" userId="S::samlking@iu.edu::383eb4b3-d6b0-4c81-9091-669e704f422f" providerId="AD" clId="Web-{C30A99A5-B087-41D1-82B9-192D60B19EC7}" dt="2022-12-03T03:41:18.836" v="1898"/>
          <ac:picMkLst>
            <pc:docMk/>
            <pc:sldMk cId="1209681937" sldId="291"/>
            <ac:picMk id="5" creationId="{620A2756-3596-7AF0-83BF-DA6B952EF9E8}"/>
          </ac:picMkLst>
        </pc:picChg>
        <pc:picChg chg="add mod">
          <ac:chgData name="King, Sami Lynn" userId="S::samlking@iu.edu::383eb4b3-d6b0-4c81-9091-669e704f422f" providerId="AD" clId="Web-{C30A99A5-B087-41D1-82B9-192D60B19EC7}" dt="2022-12-03T03:41:18.915" v="1899"/>
          <ac:picMkLst>
            <pc:docMk/>
            <pc:sldMk cId="1209681937" sldId="291"/>
            <ac:picMk id="6" creationId="{4EB64C81-EA33-EF45-1A55-402113679912}"/>
          </ac:picMkLst>
        </pc:picChg>
        <pc:picChg chg="add del mod">
          <ac:chgData name="King, Sami Lynn" userId="S::samlking@iu.edu::383eb4b3-d6b0-4c81-9091-669e704f422f" providerId="AD" clId="Web-{C30A99A5-B087-41D1-82B9-192D60B19EC7}" dt="2022-12-03T02:18:07.339" v="1562"/>
          <ac:picMkLst>
            <pc:docMk/>
            <pc:sldMk cId="1209681937" sldId="291"/>
            <ac:picMk id="7" creationId="{EB887484-C3E5-0C6C-5B9C-F32B3EC6E834}"/>
          </ac:picMkLst>
        </pc:picChg>
        <pc:picChg chg="add mod">
          <ac:chgData name="King, Sami Lynn" userId="S::samlking@iu.edu::383eb4b3-d6b0-4c81-9091-669e704f422f" providerId="AD" clId="Web-{C30A99A5-B087-41D1-82B9-192D60B19EC7}" dt="2022-12-03T03:43:53.341" v="1919" actId="14100"/>
          <ac:picMkLst>
            <pc:docMk/>
            <pc:sldMk cId="1209681937" sldId="291"/>
            <ac:picMk id="9" creationId="{B953BB32-6C6D-9779-F2FC-EC9F541D8DF8}"/>
          </ac:picMkLst>
        </pc:picChg>
        <pc:cxnChg chg="add mod">
          <ac:chgData name="King, Sami Lynn" userId="S::samlking@iu.edu::383eb4b3-d6b0-4c81-9091-669e704f422f" providerId="AD" clId="Web-{C30A99A5-B087-41D1-82B9-192D60B19EC7}" dt="2022-12-03T15:51:49.551" v="2628" actId="14100"/>
          <ac:cxnSpMkLst>
            <pc:docMk/>
            <pc:sldMk cId="1209681937" sldId="291"/>
            <ac:cxnSpMk id="8" creationId="{D24572FB-E89B-54A1-A407-57D90431E67E}"/>
          </ac:cxnSpMkLst>
        </pc:cxnChg>
        <pc:cxnChg chg="add mod">
          <ac:chgData name="King, Sami Lynn" userId="S::samlking@iu.edu::383eb4b3-d6b0-4c81-9091-669e704f422f" providerId="AD" clId="Web-{C30A99A5-B087-41D1-82B9-192D60B19EC7}" dt="2022-12-03T15:52:52.178" v="2658" actId="14100"/>
          <ac:cxnSpMkLst>
            <pc:docMk/>
            <pc:sldMk cId="1209681937" sldId="291"/>
            <ac:cxnSpMk id="10" creationId="{3C3F9180-01E3-346B-0DBF-CB9011B2EF6D}"/>
          </ac:cxnSpMkLst>
        </pc:cxnChg>
      </pc:sldChg>
      <pc:sldChg chg="new del modNotes">
        <pc:chgData name="King, Sami Lynn" userId="S::samlking@iu.edu::383eb4b3-d6b0-4c81-9091-669e704f422f" providerId="AD" clId="Web-{C30A99A5-B087-41D1-82B9-192D60B19EC7}" dt="2022-12-03T02:23:54.823" v="1584"/>
        <pc:sldMkLst>
          <pc:docMk/>
          <pc:sldMk cId="694967136" sldId="292"/>
        </pc:sldMkLst>
      </pc:sldChg>
      <pc:sldChg chg="addSp modSp new modNotes">
        <pc:chgData name="King, Sami Lynn" userId="S::samlking@iu.edu::383eb4b3-d6b0-4c81-9091-669e704f422f" providerId="AD" clId="Web-{C30A99A5-B087-41D1-82B9-192D60B19EC7}" dt="2022-12-03T16:03:23.469" v="2964"/>
        <pc:sldMkLst>
          <pc:docMk/>
          <pc:sldMk cId="3036215836" sldId="293"/>
        </pc:sldMkLst>
        <pc:spChg chg="add mod">
          <ac:chgData name="King, Sami Lynn" userId="S::samlking@iu.edu::383eb4b3-d6b0-4c81-9091-669e704f422f" providerId="AD" clId="Web-{C30A99A5-B087-41D1-82B9-192D60B19EC7}" dt="2022-12-03T04:39:42.153" v="2373"/>
          <ac:spMkLst>
            <pc:docMk/>
            <pc:sldMk cId="3036215836" sldId="293"/>
            <ac:spMk id="3" creationId="{55818957-B42D-85C0-A965-DD9EFA71E502}"/>
          </ac:spMkLst>
        </pc:spChg>
        <pc:graphicFrameChg chg="add mod modGraphic">
          <ac:chgData name="King, Sami Lynn" userId="S::samlking@iu.edu::383eb4b3-d6b0-4c81-9091-669e704f422f" providerId="AD" clId="Web-{C30A99A5-B087-41D1-82B9-192D60B19EC7}" dt="2022-12-03T16:03:23.469" v="2964"/>
          <ac:graphicFrameMkLst>
            <pc:docMk/>
            <pc:sldMk cId="3036215836" sldId="293"/>
            <ac:graphicFrameMk id="2" creationId="{E6807EA8-49CD-974C-804D-40BCBEA03694}"/>
          </ac:graphicFrameMkLst>
        </pc:graphicFrameChg>
      </pc:sldChg>
      <pc:sldChg chg="addSp delSp modSp new modNotes">
        <pc:chgData name="King, Sami Lynn" userId="S::samlking@iu.edu::383eb4b3-d6b0-4c81-9091-669e704f422f" providerId="AD" clId="Web-{C30A99A5-B087-41D1-82B9-192D60B19EC7}" dt="2022-12-03T16:09:25.403" v="2976" actId="1076"/>
        <pc:sldMkLst>
          <pc:docMk/>
          <pc:sldMk cId="1705294726" sldId="294"/>
        </pc:sldMkLst>
        <pc:spChg chg="add mod">
          <ac:chgData name="King, Sami Lynn" userId="S::samlking@iu.edu::383eb4b3-d6b0-4c81-9091-669e704f422f" providerId="AD" clId="Web-{C30A99A5-B087-41D1-82B9-192D60B19EC7}" dt="2022-12-03T03:34:52.044" v="1805" actId="14100"/>
          <ac:spMkLst>
            <pc:docMk/>
            <pc:sldMk cId="1705294726" sldId="294"/>
            <ac:spMk id="4" creationId="{1954FBDB-04BE-AF52-4857-0E886AEE7357}"/>
          </ac:spMkLst>
        </pc:spChg>
        <pc:spChg chg="add mod">
          <ac:chgData name="King, Sami Lynn" userId="S::samlking@iu.edu::383eb4b3-d6b0-4c81-9091-669e704f422f" providerId="AD" clId="Web-{C30A99A5-B087-41D1-82B9-192D60B19EC7}" dt="2022-12-03T04:39:42.153" v="2373"/>
          <ac:spMkLst>
            <pc:docMk/>
            <pc:sldMk cId="1705294726" sldId="294"/>
            <ac:spMk id="10" creationId="{BECFA1DA-6972-336E-D223-B0189F65892D}"/>
          </ac:spMkLst>
        </pc:spChg>
        <pc:picChg chg="add mod">
          <ac:chgData name="King, Sami Lynn" userId="S::samlking@iu.edu::383eb4b3-d6b0-4c81-9091-669e704f422f" providerId="AD" clId="Web-{C30A99A5-B087-41D1-82B9-192D60B19EC7}" dt="2022-12-03T03:51:26.465" v="1950" actId="1076"/>
          <ac:picMkLst>
            <pc:docMk/>
            <pc:sldMk cId="1705294726" sldId="294"/>
            <ac:picMk id="2" creationId="{822DF060-A3CB-DF72-DB08-F82CBBDE71A5}"/>
          </ac:picMkLst>
        </pc:picChg>
        <pc:picChg chg="add mod">
          <ac:chgData name="King, Sami Lynn" userId="S::samlking@iu.edu::383eb4b3-d6b0-4c81-9091-669e704f422f" providerId="AD" clId="Web-{C30A99A5-B087-41D1-82B9-192D60B19EC7}" dt="2022-12-03T03:51:28.996" v="1951" actId="1076"/>
          <ac:picMkLst>
            <pc:docMk/>
            <pc:sldMk cId="1705294726" sldId="294"/>
            <ac:picMk id="3" creationId="{0559122B-5FF9-D694-09B7-CADFD42B4B2E}"/>
          </ac:picMkLst>
        </pc:picChg>
        <pc:picChg chg="add del mod">
          <ac:chgData name="King, Sami Lynn" userId="S::samlking@iu.edu::383eb4b3-d6b0-4c81-9091-669e704f422f" providerId="AD" clId="Web-{C30A99A5-B087-41D1-82B9-192D60B19EC7}" dt="2022-12-03T02:18:58.612" v="1565"/>
          <ac:picMkLst>
            <pc:docMk/>
            <pc:sldMk cId="1705294726" sldId="294"/>
            <ac:picMk id="4" creationId="{0909A586-C61D-2F0C-FE7D-6FD343447ABB}"/>
          </ac:picMkLst>
        </pc:picChg>
        <pc:picChg chg="add mod">
          <ac:chgData name="King, Sami Lynn" userId="S::samlking@iu.edu::383eb4b3-d6b0-4c81-9091-669e704f422f" providerId="AD" clId="Web-{C30A99A5-B087-41D1-82B9-192D60B19EC7}" dt="2022-12-03T03:35:35.702" v="1821"/>
          <ac:picMkLst>
            <pc:docMk/>
            <pc:sldMk cId="1705294726" sldId="294"/>
            <ac:picMk id="5" creationId="{1A3E76A3-0467-AC32-634B-DD1D750656E9}"/>
          </ac:picMkLst>
        </pc:picChg>
        <pc:picChg chg="add mod">
          <ac:chgData name="King, Sami Lynn" userId="S::samlking@iu.edu::383eb4b3-d6b0-4c81-9091-669e704f422f" providerId="AD" clId="Web-{C30A99A5-B087-41D1-82B9-192D60B19EC7}" dt="2022-12-03T03:35:35.593" v="1818"/>
          <ac:picMkLst>
            <pc:docMk/>
            <pc:sldMk cId="1705294726" sldId="294"/>
            <ac:picMk id="6" creationId="{AC144903-38D8-7BC4-0274-36A3A7691ACB}"/>
          </ac:picMkLst>
        </pc:picChg>
        <pc:picChg chg="add mod">
          <ac:chgData name="King, Sami Lynn" userId="S::samlking@iu.edu::383eb4b3-d6b0-4c81-9091-669e704f422f" providerId="AD" clId="Web-{C30A99A5-B087-41D1-82B9-192D60B19EC7}" dt="2022-12-03T16:09:25.403" v="2976" actId="1076"/>
          <ac:picMkLst>
            <pc:docMk/>
            <pc:sldMk cId="1705294726" sldId="294"/>
            <ac:picMk id="7" creationId="{20357F50-BD83-C97D-9BEA-39B95107C568}"/>
          </ac:picMkLst>
        </pc:picChg>
        <pc:cxnChg chg="add mod">
          <ac:chgData name="King, Sami Lynn" userId="S::samlking@iu.edu::383eb4b3-d6b0-4c81-9091-669e704f422f" providerId="AD" clId="Web-{C30A99A5-B087-41D1-82B9-192D60B19EC7}" dt="2022-12-03T03:52:17.325" v="1964" actId="14100"/>
          <ac:cxnSpMkLst>
            <pc:docMk/>
            <pc:sldMk cId="1705294726" sldId="294"/>
            <ac:cxnSpMk id="9" creationId="{7CC79322-1269-E7F4-F0D8-120B790B742E}"/>
          </ac:cxnSpMkLst>
        </pc:cxnChg>
      </pc:sldChg>
      <pc:sldChg chg="addSp modSp new">
        <pc:chgData name="King, Sami Lynn" userId="S::samlking@iu.edu::383eb4b3-d6b0-4c81-9091-669e704f422f" providerId="AD" clId="Web-{C30A99A5-B087-41D1-82B9-192D60B19EC7}" dt="2022-12-03T04:39:42.153" v="2373"/>
        <pc:sldMkLst>
          <pc:docMk/>
          <pc:sldMk cId="355229498" sldId="295"/>
        </pc:sldMkLst>
        <pc:spChg chg="add mod">
          <ac:chgData name="King, Sami Lynn" userId="S::samlking@iu.edu::383eb4b3-d6b0-4c81-9091-669e704f422f" providerId="AD" clId="Web-{C30A99A5-B087-41D1-82B9-192D60B19EC7}" dt="2022-12-03T04:06:06.046" v="2123" actId="20577"/>
          <ac:spMkLst>
            <pc:docMk/>
            <pc:sldMk cId="355229498" sldId="295"/>
            <ac:spMk id="188" creationId="{915C35A5-3854-9B89-CA79-6E0929F239FD}"/>
          </ac:spMkLst>
        </pc:spChg>
        <pc:spChg chg="add mod">
          <ac:chgData name="King, Sami Lynn" userId="S::samlking@iu.edu::383eb4b3-d6b0-4c81-9091-669e704f422f" providerId="AD" clId="Web-{C30A99A5-B087-41D1-82B9-192D60B19EC7}" dt="2022-12-03T04:39:42.153" v="2373"/>
          <ac:spMkLst>
            <pc:docMk/>
            <pc:sldMk cId="355229498" sldId="295"/>
            <ac:spMk id="199" creationId="{FCBF49A6-BFFF-58E6-26CC-B56172291E54}"/>
          </ac:spMkLst>
        </pc:spChg>
        <pc:graphicFrameChg chg="add mod modGraphic">
          <ac:chgData name="King, Sami Lynn" userId="S::samlking@iu.edu::383eb4b3-d6b0-4c81-9091-669e704f422f" providerId="AD" clId="Web-{C30A99A5-B087-41D1-82B9-192D60B19EC7}" dt="2022-12-03T04:04:17.902" v="2076" actId="20577"/>
          <ac:graphicFrameMkLst>
            <pc:docMk/>
            <pc:sldMk cId="355229498" sldId="295"/>
            <ac:graphicFrameMk id="3" creationId="{17758508-7C3F-1695-1C90-D60DF40C056E}"/>
          </ac:graphicFrameMkLst>
        </pc:graphicFrameChg>
      </pc:sldChg>
      <pc:sldChg chg="modSp new del">
        <pc:chgData name="King, Sami Lynn" userId="S::samlking@iu.edu::383eb4b3-d6b0-4c81-9091-669e704f422f" providerId="AD" clId="Web-{C30A99A5-B087-41D1-82B9-192D60B19EC7}" dt="2022-12-03T04:01:47.445" v="2056"/>
        <pc:sldMkLst>
          <pc:docMk/>
          <pc:sldMk cId="3007587355" sldId="295"/>
        </pc:sldMkLst>
        <pc:spChg chg="mod">
          <ac:chgData name="King, Sami Lynn" userId="S::samlking@iu.edu::383eb4b3-d6b0-4c81-9091-669e704f422f" providerId="AD" clId="Web-{C30A99A5-B087-41D1-82B9-192D60B19EC7}" dt="2022-12-03T04:01:01.881" v="2055" actId="20577"/>
          <ac:spMkLst>
            <pc:docMk/>
            <pc:sldMk cId="3007587355" sldId="295"/>
            <ac:spMk id="4" creationId="{6D10AF89-F969-975A-A846-350151C788F8}"/>
          </ac:spMkLst>
        </pc:spChg>
      </pc:sldChg>
      <pc:sldChg chg="addSp delSp modSp new mod setBg">
        <pc:chgData name="King, Sami Lynn" userId="S::samlking@iu.edu::383eb4b3-d6b0-4c81-9091-669e704f422f" providerId="AD" clId="Web-{C30A99A5-B087-41D1-82B9-192D60B19EC7}" dt="2022-12-03T04:39:42.153" v="2373"/>
        <pc:sldMkLst>
          <pc:docMk/>
          <pc:sldMk cId="1569392624" sldId="296"/>
        </pc:sldMkLst>
        <pc:spChg chg="add mod">
          <ac:chgData name="King, Sami Lynn" userId="S::samlking@iu.edu::383eb4b3-d6b0-4c81-9091-669e704f422f" providerId="AD" clId="Web-{C30A99A5-B087-41D1-82B9-192D60B19EC7}" dt="2022-12-03T04:39:42.153" v="2373"/>
          <ac:spMkLst>
            <pc:docMk/>
            <pc:sldMk cId="1569392624" sldId="296"/>
            <ac:spMk id="8" creationId="{CB75B8D7-3CF0-77A2-97C9-897923D2E4BB}"/>
          </ac:spMkLst>
        </pc:spChg>
        <pc:spChg chg="add">
          <ac:chgData name="King, Sami Lynn" userId="S::samlking@iu.edu::383eb4b3-d6b0-4c81-9091-669e704f422f" providerId="AD" clId="Web-{C30A99A5-B087-41D1-82B9-192D60B19EC7}" dt="2022-12-03T04:35:37.115" v="2349"/>
          <ac:spMkLst>
            <pc:docMk/>
            <pc:sldMk cId="1569392624" sldId="296"/>
            <ac:spMk id="10" creationId="{6D75FD42-C156-41A4-B68A-6C71A47E71E0}"/>
          </ac:spMkLst>
        </pc:spChg>
        <pc:grpChg chg="add">
          <ac:chgData name="King, Sami Lynn" userId="S::samlking@iu.edu::383eb4b3-d6b0-4c81-9091-669e704f422f" providerId="AD" clId="Web-{C30A99A5-B087-41D1-82B9-192D60B19EC7}" dt="2022-12-03T04:35:37.115" v="2349"/>
          <ac:grpSpMkLst>
            <pc:docMk/>
            <pc:sldMk cId="1569392624" sldId="296"/>
            <ac:grpSpMk id="14" creationId="{50180162-DDE5-43C8-B0DC-645F4CA9DDD5}"/>
          </ac:grpSpMkLst>
        </pc:grpChg>
        <pc:graphicFrameChg chg="add del">
          <ac:chgData name="King, Sami Lynn" userId="S::samlking@iu.edu::383eb4b3-d6b0-4c81-9091-669e704f422f" providerId="AD" clId="Web-{C30A99A5-B087-41D1-82B9-192D60B19EC7}" dt="2022-12-03T04:32:22.938" v="2284"/>
          <ac:graphicFrameMkLst>
            <pc:docMk/>
            <pc:sldMk cId="1569392624" sldId="296"/>
            <ac:graphicFrameMk id="3" creationId="{CDB60A49-85AD-1315-21D6-6B7519362B2D}"/>
          </ac:graphicFrameMkLst>
        </pc:graphicFrameChg>
        <pc:picChg chg="add del mod">
          <ac:chgData name="King, Sami Lynn" userId="S::samlking@iu.edu::383eb4b3-d6b0-4c81-9091-669e704f422f" providerId="AD" clId="Web-{C30A99A5-B087-41D1-82B9-192D60B19EC7}" dt="2022-12-03T04:32:02.265" v="2280"/>
          <ac:picMkLst>
            <pc:docMk/>
            <pc:sldMk cId="1569392624" sldId="296"/>
            <ac:picMk id="2" creationId="{91CA0CC4-A969-8207-4729-B9BAC3C2A231}"/>
          </ac:picMkLst>
        </pc:picChg>
        <pc:picChg chg="add del mod">
          <ac:chgData name="King, Sami Lynn" userId="S::samlking@iu.edu::383eb4b3-d6b0-4c81-9091-669e704f422f" providerId="AD" clId="Web-{C30A99A5-B087-41D1-82B9-192D60B19EC7}" dt="2022-12-03T04:34:48.504" v="2342"/>
          <ac:picMkLst>
            <pc:docMk/>
            <pc:sldMk cId="1569392624" sldId="296"/>
            <ac:picMk id="4" creationId="{95950453-9B9F-08E3-297F-82B422100C53}"/>
          </ac:picMkLst>
        </pc:picChg>
        <pc:picChg chg="add mod">
          <ac:chgData name="King, Sami Lynn" userId="S::samlking@iu.edu::383eb4b3-d6b0-4c81-9091-669e704f422f" providerId="AD" clId="Web-{C30A99A5-B087-41D1-82B9-192D60B19EC7}" dt="2022-12-03T04:35:37.115" v="2349"/>
          <ac:picMkLst>
            <pc:docMk/>
            <pc:sldMk cId="1569392624" sldId="296"/>
            <ac:picMk id="5" creationId="{8D9ED692-BCE3-D73D-F25A-A49ABBC41143}"/>
          </ac:picMkLst>
        </pc:picChg>
        <pc:picChg chg="add del mod">
          <ac:chgData name="King, Sami Lynn" userId="S::samlking@iu.edu::383eb4b3-d6b0-4c81-9091-669e704f422f" providerId="AD" clId="Web-{C30A99A5-B087-41D1-82B9-192D60B19EC7}" dt="2022-12-03T04:34:57.754" v="2345"/>
          <ac:picMkLst>
            <pc:docMk/>
            <pc:sldMk cId="1569392624" sldId="296"/>
            <ac:picMk id="6" creationId="{D7F5B077-231A-22B0-932D-84A2CD4D6F08}"/>
          </ac:picMkLst>
        </pc:picChg>
        <pc:picChg chg="add del mod">
          <ac:chgData name="King, Sami Lynn" userId="S::samlking@iu.edu::383eb4b3-d6b0-4c81-9091-669e704f422f" providerId="AD" clId="Web-{C30A99A5-B087-41D1-82B9-192D60B19EC7}" dt="2022-12-03T04:34:59.442" v="2346"/>
          <ac:picMkLst>
            <pc:docMk/>
            <pc:sldMk cId="1569392624" sldId="296"/>
            <ac:picMk id="7" creationId="{0B461361-E8B7-8767-1785-9CB4AA68F92F}"/>
          </ac:picMkLst>
        </pc:picChg>
        <pc:picChg chg="add">
          <ac:chgData name="King, Sami Lynn" userId="S::samlking@iu.edu::383eb4b3-d6b0-4c81-9091-669e704f422f" providerId="AD" clId="Web-{C30A99A5-B087-41D1-82B9-192D60B19EC7}" dt="2022-12-03T04:35:37.115" v="2349"/>
          <ac:picMkLst>
            <pc:docMk/>
            <pc:sldMk cId="1569392624" sldId="296"/>
            <ac:picMk id="12" creationId="{D704A7BF-21E3-4BDF-9BE8-BEC32066EF45}"/>
          </ac:picMkLst>
        </pc:picChg>
      </pc:sldChg>
      <pc:sldChg chg="addSp modSp new mod setBg">
        <pc:chgData name="King, Sami Lynn" userId="S::samlking@iu.edu::383eb4b3-d6b0-4c81-9091-669e704f422f" providerId="AD" clId="Web-{C30A99A5-B087-41D1-82B9-192D60B19EC7}" dt="2022-12-03T04:39:42.153" v="2373"/>
        <pc:sldMkLst>
          <pc:docMk/>
          <pc:sldMk cId="89146074" sldId="297"/>
        </pc:sldMkLst>
        <pc:spChg chg="add mod">
          <ac:chgData name="King, Sami Lynn" userId="S::samlking@iu.edu::383eb4b3-d6b0-4c81-9091-669e704f422f" providerId="AD" clId="Web-{C30A99A5-B087-41D1-82B9-192D60B19EC7}" dt="2022-12-03T04:39:42.153" v="2373"/>
          <ac:spMkLst>
            <pc:docMk/>
            <pc:sldMk cId="89146074" sldId="297"/>
            <ac:spMk id="3" creationId="{8D568FC3-866A-F121-A3C4-42EB9E2F3143}"/>
          </ac:spMkLst>
        </pc:spChg>
        <pc:spChg chg="add">
          <ac:chgData name="King, Sami Lynn" userId="S::samlking@iu.edu::383eb4b3-d6b0-4c81-9091-669e704f422f" providerId="AD" clId="Web-{C30A99A5-B087-41D1-82B9-192D60B19EC7}" dt="2022-12-03T04:36:19.303" v="2352"/>
          <ac:spMkLst>
            <pc:docMk/>
            <pc:sldMk cId="89146074" sldId="297"/>
            <ac:spMk id="7" creationId="{6D75FD42-C156-41A4-B68A-6C71A47E71E0}"/>
          </ac:spMkLst>
        </pc:spChg>
        <pc:grpChg chg="add">
          <ac:chgData name="King, Sami Lynn" userId="S::samlking@iu.edu::383eb4b3-d6b0-4c81-9091-669e704f422f" providerId="AD" clId="Web-{C30A99A5-B087-41D1-82B9-192D60B19EC7}" dt="2022-12-03T04:36:19.303" v="2352"/>
          <ac:grpSpMkLst>
            <pc:docMk/>
            <pc:sldMk cId="89146074" sldId="297"/>
            <ac:grpSpMk id="11" creationId="{50180162-DDE5-43C8-B0DC-645F4CA9DDD5}"/>
          </ac:grpSpMkLst>
        </pc:grpChg>
        <pc:picChg chg="add mod">
          <ac:chgData name="King, Sami Lynn" userId="S::samlking@iu.edu::383eb4b3-d6b0-4c81-9091-669e704f422f" providerId="AD" clId="Web-{C30A99A5-B087-41D1-82B9-192D60B19EC7}" dt="2022-12-03T04:36:19.303" v="2352"/>
          <ac:picMkLst>
            <pc:docMk/>
            <pc:sldMk cId="89146074" sldId="297"/>
            <ac:picMk id="2" creationId="{2A0B5051-D414-F9BD-EF2B-F0481EF9E0A3}"/>
          </ac:picMkLst>
        </pc:picChg>
        <pc:picChg chg="add">
          <ac:chgData name="King, Sami Lynn" userId="S::samlking@iu.edu::383eb4b3-d6b0-4c81-9091-669e704f422f" providerId="AD" clId="Web-{C30A99A5-B087-41D1-82B9-192D60B19EC7}" dt="2022-12-03T04:36:19.303" v="2352"/>
          <ac:picMkLst>
            <pc:docMk/>
            <pc:sldMk cId="89146074" sldId="297"/>
            <ac:picMk id="9" creationId="{D704A7BF-21E3-4BDF-9BE8-BEC32066EF45}"/>
          </ac:picMkLst>
        </pc:picChg>
      </pc:sldChg>
      <pc:sldChg chg="addSp modSp new mod setBg">
        <pc:chgData name="King, Sami Lynn" userId="S::samlking@iu.edu::383eb4b3-d6b0-4c81-9091-669e704f422f" providerId="AD" clId="Web-{C30A99A5-B087-41D1-82B9-192D60B19EC7}" dt="2022-12-03T04:39:42.153" v="2373"/>
        <pc:sldMkLst>
          <pc:docMk/>
          <pc:sldMk cId="1369366493" sldId="298"/>
        </pc:sldMkLst>
        <pc:spChg chg="add mod">
          <ac:chgData name="King, Sami Lynn" userId="S::samlking@iu.edu::383eb4b3-d6b0-4c81-9091-669e704f422f" providerId="AD" clId="Web-{C30A99A5-B087-41D1-82B9-192D60B19EC7}" dt="2022-12-03T04:39:42.153" v="2373"/>
          <ac:spMkLst>
            <pc:docMk/>
            <pc:sldMk cId="1369366493" sldId="298"/>
            <ac:spMk id="3" creationId="{0938F8EA-3A65-DA8E-3BA5-AFBAD290B0AF}"/>
          </ac:spMkLst>
        </pc:spChg>
        <pc:spChg chg="add">
          <ac:chgData name="King, Sami Lynn" userId="S::samlking@iu.edu::383eb4b3-d6b0-4c81-9091-669e704f422f" providerId="AD" clId="Web-{C30A99A5-B087-41D1-82B9-192D60B19EC7}" dt="2022-12-03T04:36:44.492" v="2355"/>
          <ac:spMkLst>
            <pc:docMk/>
            <pc:sldMk cId="1369366493" sldId="298"/>
            <ac:spMk id="7" creationId="{544958B8-57B6-4B37-8A18-D54A32EC2D37}"/>
          </ac:spMkLst>
        </pc:spChg>
        <pc:spChg chg="add">
          <ac:chgData name="King, Sami Lynn" userId="S::samlking@iu.edu::383eb4b3-d6b0-4c81-9091-669e704f422f" providerId="AD" clId="Web-{C30A99A5-B087-41D1-82B9-192D60B19EC7}" dt="2022-12-03T04:36:44.492" v="2355"/>
          <ac:spMkLst>
            <pc:docMk/>
            <pc:sldMk cId="1369366493" sldId="298"/>
            <ac:spMk id="9" creationId="{B7E4A740-3A69-42A5-8AC0-3905D518F419}"/>
          </ac:spMkLst>
        </pc:spChg>
        <pc:grpChg chg="add">
          <ac:chgData name="King, Sami Lynn" userId="S::samlking@iu.edu::383eb4b3-d6b0-4c81-9091-669e704f422f" providerId="AD" clId="Web-{C30A99A5-B087-41D1-82B9-192D60B19EC7}" dt="2022-12-03T04:36:44.492" v="2355"/>
          <ac:grpSpMkLst>
            <pc:docMk/>
            <pc:sldMk cId="1369366493" sldId="298"/>
            <ac:grpSpMk id="11" creationId="{8283C010-53D7-404B-9300-DB1BAE1EAE91}"/>
          </ac:grpSpMkLst>
        </pc:grpChg>
        <pc:picChg chg="add mod">
          <ac:chgData name="King, Sami Lynn" userId="S::samlking@iu.edu::383eb4b3-d6b0-4c81-9091-669e704f422f" providerId="AD" clId="Web-{C30A99A5-B087-41D1-82B9-192D60B19EC7}" dt="2022-12-03T04:36:44.492" v="2355"/>
          <ac:picMkLst>
            <pc:docMk/>
            <pc:sldMk cId="1369366493" sldId="298"/>
            <ac:picMk id="2" creationId="{37C1B35C-FF8C-D393-66FA-A860F4C1A136}"/>
          </ac:picMkLst>
        </pc:picChg>
      </pc:sldChg>
      <pc:sldChg chg="addSp delSp modSp new mod setBg">
        <pc:chgData name="King, Sami Lynn" userId="S::samlking@iu.edu::383eb4b3-d6b0-4c81-9091-669e704f422f" providerId="AD" clId="Web-{C30A99A5-B087-41D1-82B9-192D60B19EC7}" dt="2022-12-03T04:38:49.308" v="2371"/>
        <pc:sldMkLst>
          <pc:docMk/>
          <pc:sldMk cId="1335978049" sldId="299"/>
        </pc:sldMkLst>
        <pc:spChg chg="add del mod">
          <ac:chgData name="King, Sami Lynn" userId="S::samlking@iu.edu::383eb4b3-d6b0-4c81-9091-669e704f422f" providerId="AD" clId="Web-{C30A99A5-B087-41D1-82B9-192D60B19EC7}" dt="2022-12-03T04:38:46.823" v="2370"/>
          <ac:spMkLst>
            <pc:docMk/>
            <pc:sldMk cId="1335978049" sldId="299"/>
            <ac:spMk id="3" creationId="{A05DDEAA-8483-EAFB-6560-06F8FC087760}"/>
          </ac:spMkLst>
        </pc:spChg>
        <pc:spChg chg="add mod">
          <ac:chgData name="King, Sami Lynn" userId="S::samlking@iu.edu::383eb4b3-d6b0-4c81-9091-669e704f422f" providerId="AD" clId="Web-{C30A99A5-B087-41D1-82B9-192D60B19EC7}" dt="2022-12-03T04:38:49.308" v="2371"/>
          <ac:spMkLst>
            <pc:docMk/>
            <pc:sldMk cId="1335978049" sldId="299"/>
            <ac:spMk id="4" creationId="{A3201180-5C66-F1EB-5F5A-BC8DE65AD708}"/>
          </ac:spMkLst>
        </pc:spChg>
        <pc:spChg chg="add">
          <ac:chgData name="King, Sami Lynn" userId="S::samlking@iu.edu::383eb4b3-d6b0-4c81-9091-669e704f422f" providerId="AD" clId="Web-{C30A99A5-B087-41D1-82B9-192D60B19EC7}" dt="2022-12-03T04:38:14.338" v="2367"/>
          <ac:spMkLst>
            <pc:docMk/>
            <pc:sldMk cId="1335978049" sldId="299"/>
            <ac:spMk id="7" creationId="{6D75FD42-C156-41A4-B68A-6C71A47E71E0}"/>
          </ac:spMkLst>
        </pc:spChg>
        <pc:grpChg chg="add">
          <ac:chgData name="King, Sami Lynn" userId="S::samlking@iu.edu::383eb4b3-d6b0-4c81-9091-669e704f422f" providerId="AD" clId="Web-{C30A99A5-B087-41D1-82B9-192D60B19EC7}" dt="2022-12-03T04:38:14.338" v="2367"/>
          <ac:grpSpMkLst>
            <pc:docMk/>
            <pc:sldMk cId="1335978049" sldId="299"/>
            <ac:grpSpMk id="11" creationId="{50180162-DDE5-43C8-B0DC-645F4CA9DDD5}"/>
          </ac:grpSpMkLst>
        </pc:grpChg>
        <pc:picChg chg="add mod">
          <ac:chgData name="King, Sami Lynn" userId="S::samlking@iu.edu::383eb4b3-d6b0-4c81-9091-669e704f422f" providerId="AD" clId="Web-{C30A99A5-B087-41D1-82B9-192D60B19EC7}" dt="2022-12-03T04:38:14.338" v="2367"/>
          <ac:picMkLst>
            <pc:docMk/>
            <pc:sldMk cId="1335978049" sldId="299"/>
            <ac:picMk id="2" creationId="{1FDCBABA-6BD0-C477-0174-868513055C67}"/>
          </ac:picMkLst>
        </pc:picChg>
        <pc:picChg chg="add">
          <ac:chgData name="King, Sami Lynn" userId="S::samlking@iu.edu::383eb4b3-d6b0-4c81-9091-669e704f422f" providerId="AD" clId="Web-{C30A99A5-B087-41D1-82B9-192D60B19EC7}" dt="2022-12-03T04:38:14.338" v="2367"/>
          <ac:picMkLst>
            <pc:docMk/>
            <pc:sldMk cId="1335978049" sldId="299"/>
            <ac:picMk id="9" creationId="{D704A7BF-21E3-4BDF-9BE8-BEC32066EF45}"/>
          </ac:picMkLst>
        </pc:picChg>
      </pc:sldChg>
      <pc:sldChg chg="new">
        <pc:chgData name="King, Sami Lynn" userId="S::samlking@iu.edu::383eb4b3-d6b0-4c81-9091-669e704f422f" providerId="AD" clId="Web-{C30A99A5-B087-41D1-82B9-192D60B19EC7}" dt="2022-12-03T04:44:28.864" v="2400"/>
        <pc:sldMkLst>
          <pc:docMk/>
          <pc:sldMk cId="2845230953" sldId="300"/>
        </pc:sldMkLst>
      </pc:sldChg>
      <pc:sldMasterChg chg="mod modSldLayout">
        <pc:chgData name="King, Sami Lynn" userId="S::samlking@iu.edu::383eb4b3-d6b0-4c81-9091-669e704f422f" providerId="AD" clId="Web-{C30A99A5-B087-41D1-82B9-192D60B19EC7}" dt="2022-12-03T04:39:42.153" v="2373"/>
        <pc:sldMasterMkLst>
          <pc:docMk/>
          <pc:sldMasterMk cId="2905537470" sldId="2147484133"/>
        </pc:sldMasterMkLst>
        <pc:sldLayoutChg chg="mod">
          <pc:chgData name="King, Sami Lynn" userId="S::samlking@iu.edu::383eb4b3-d6b0-4c81-9091-669e704f422f" providerId="AD" clId="Web-{C30A99A5-B087-41D1-82B9-192D60B19EC7}" dt="2022-12-03T04:39:42.153" v="2373"/>
          <pc:sldLayoutMkLst>
            <pc:docMk/>
            <pc:sldMasterMk cId="2905537470" sldId="2147484133"/>
            <pc:sldLayoutMk cId="3945915738" sldId="2147484134"/>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928576986" sldId="2147484135"/>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310032028" sldId="2147484136"/>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2069223751" sldId="2147484137"/>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312124424" sldId="2147484138"/>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4105706390" sldId="2147484139"/>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1129236" sldId="2147484140"/>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3740371491" sldId="2147484141"/>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657494738" sldId="2147484142"/>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500893927" sldId="2147484143"/>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2093712670" sldId="2147484144"/>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1961572463" sldId="2147484145"/>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4089718483" sldId="2147484146"/>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4070100565" sldId="2147484147"/>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3257961679" sldId="2147484148"/>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2668638651" sldId="2147484149"/>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3598486064" sldId="2147484150"/>
          </pc:sldLayoutMkLst>
        </pc:sldLayoutChg>
        <pc:sldLayoutChg chg="mod">
          <pc:chgData name="King, Sami Lynn" userId="S::samlking@iu.edu::383eb4b3-d6b0-4c81-9091-669e704f422f" providerId="AD" clId="Web-{C30A99A5-B087-41D1-82B9-192D60B19EC7}" dt="2022-12-03T04:39:42.153" v="2373"/>
          <pc:sldLayoutMkLst>
            <pc:docMk/>
            <pc:sldMasterMk cId="2905537470" sldId="2147484133"/>
            <pc:sldLayoutMk cId="3481718878" sldId="2147484151"/>
          </pc:sldLayoutMkLst>
        </pc:sldLayoutChg>
      </pc:sldMasterChg>
    </pc:docChg>
  </pc:docChgLst>
  <pc:docChgLst>
    <pc:chgData name="King, Sami Lynn" userId="S::samlking@iu.edu::383eb4b3-d6b0-4c81-9091-669e704f422f" providerId="AD" clId="Web-{DA104674-F031-4DB1-8071-396F7F3CCB28}"/>
    <pc:docChg chg="addSld delSld modSld sldOrd">
      <pc:chgData name="King, Sami Lynn" userId="S::samlking@iu.edu::383eb4b3-d6b0-4c81-9091-669e704f422f" providerId="AD" clId="Web-{DA104674-F031-4DB1-8071-396F7F3CCB28}" dt="2022-12-04T04:24:41.825" v="1088"/>
      <pc:docMkLst>
        <pc:docMk/>
      </pc:docMkLst>
      <pc:sldChg chg="modSp">
        <pc:chgData name="King, Sami Lynn" userId="S::samlking@iu.edu::383eb4b3-d6b0-4c81-9091-669e704f422f" providerId="AD" clId="Web-{DA104674-F031-4DB1-8071-396F7F3CCB28}" dt="2022-12-04T03:02:36.783" v="755" actId="20577"/>
        <pc:sldMkLst>
          <pc:docMk/>
          <pc:sldMk cId="455410490" sldId="258"/>
        </pc:sldMkLst>
        <pc:spChg chg="mod">
          <ac:chgData name="King, Sami Lynn" userId="S::samlking@iu.edu::383eb4b3-d6b0-4c81-9091-669e704f422f" providerId="AD" clId="Web-{DA104674-F031-4DB1-8071-396F7F3CCB28}" dt="2022-12-04T03:02:36.783" v="755" actId="20577"/>
          <ac:spMkLst>
            <pc:docMk/>
            <pc:sldMk cId="455410490" sldId="258"/>
            <ac:spMk id="3" creationId="{55773EA6-7633-31A4-BBC2-859C618D66F2}"/>
          </ac:spMkLst>
        </pc:spChg>
      </pc:sldChg>
      <pc:sldChg chg="modSp">
        <pc:chgData name="King, Sami Lynn" userId="S::samlking@iu.edu::383eb4b3-d6b0-4c81-9091-669e704f422f" providerId="AD" clId="Web-{DA104674-F031-4DB1-8071-396F7F3CCB28}" dt="2022-12-04T03:04:30.895" v="758" actId="20577"/>
        <pc:sldMkLst>
          <pc:docMk/>
          <pc:sldMk cId="288408977" sldId="259"/>
        </pc:sldMkLst>
        <pc:spChg chg="mod">
          <ac:chgData name="King, Sami Lynn" userId="S::samlking@iu.edu::383eb4b3-d6b0-4c81-9091-669e704f422f" providerId="AD" clId="Web-{DA104674-F031-4DB1-8071-396F7F3CCB28}" dt="2022-12-04T03:04:30.895" v="758" actId="20577"/>
          <ac:spMkLst>
            <pc:docMk/>
            <pc:sldMk cId="288408977" sldId="259"/>
            <ac:spMk id="2" creationId="{D939DBD4-AA97-5A14-1E75-FD3EF6D4521F}"/>
          </ac:spMkLst>
        </pc:spChg>
      </pc:sldChg>
      <pc:sldChg chg="modSp">
        <pc:chgData name="King, Sami Lynn" userId="S::samlking@iu.edu::383eb4b3-d6b0-4c81-9091-669e704f422f" providerId="AD" clId="Web-{DA104674-F031-4DB1-8071-396F7F3CCB28}" dt="2022-12-04T03:05:08.786" v="766" actId="20577"/>
        <pc:sldMkLst>
          <pc:docMk/>
          <pc:sldMk cId="783229305" sldId="260"/>
        </pc:sldMkLst>
        <pc:spChg chg="mod">
          <ac:chgData name="King, Sami Lynn" userId="S::samlking@iu.edu::383eb4b3-d6b0-4c81-9091-669e704f422f" providerId="AD" clId="Web-{DA104674-F031-4DB1-8071-396F7F3CCB28}" dt="2022-12-04T03:05:08.786" v="766" actId="20577"/>
          <ac:spMkLst>
            <pc:docMk/>
            <pc:sldMk cId="783229305" sldId="260"/>
            <ac:spMk id="13" creationId="{F9D98DD8-ED79-B450-C4CB-BA7917FCE4A1}"/>
          </ac:spMkLst>
        </pc:spChg>
      </pc:sldChg>
      <pc:sldChg chg="modSp addCm">
        <pc:chgData name="King, Sami Lynn" userId="S::samlking@iu.edu::383eb4b3-d6b0-4c81-9091-669e704f422f" providerId="AD" clId="Web-{DA104674-F031-4DB1-8071-396F7F3CCB28}" dt="2022-12-04T03:24:54.860" v="787"/>
        <pc:sldMkLst>
          <pc:docMk/>
          <pc:sldMk cId="1267405236" sldId="261"/>
        </pc:sldMkLst>
        <pc:spChg chg="mod">
          <ac:chgData name="King, Sami Lynn" userId="S::samlking@iu.edu::383eb4b3-d6b0-4c81-9091-669e704f422f" providerId="AD" clId="Web-{DA104674-F031-4DB1-8071-396F7F3CCB28}" dt="2022-12-04T03:15:29.285" v="771" actId="20577"/>
          <ac:spMkLst>
            <pc:docMk/>
            <pc:sldMk cId="1267405236" sldId="261"/>
            <ac:spMk id="4" creationId="{722A69B5-917A-4751-B679-C419030EEC6F}"/>
          </ac:spMkLst>
        </pc:spChg>
        <pc:spChg chg="mod">
          <ac:chgData name="King, Sami Lynn" userId="S::samlking@iu.edu::383eb4b3-d6b0-4c81-9091-669e704f422f" providerId="AD" clId="Web-{DA104674-F031-4DB1-8071-396F7F3CCB28}" dt="2022-12-03T21:05:28.914" v="558" actId="20577"/>
          <ac:spMkLst>
            <pc:docMk/>
            <pc:sldMk cId="1267405236" sldId="261"/>
            <ac:spMk id="6" creationId="{BCEE3C66-E488-86A3-B793-E2F910A2FC63}"/>
          </ac:spMkLst>
        </pc:spChg>
      </pc:sldChg>
      <pc:sldChg chg="delSp modSp mod modClrScheme modCm chgLayout">
        <pc:chgData name="King, Sami Lynn" userId="S::samlking@iu.edu::383eb4b3-d6b0-4c81-9091-669e704f422f" providerId="AD" clId="Web-{DA104674-F031-4DB1-8071-396F7F3CCB28}" dt="2022-12-04T03:17:32.709" v="778" actId="20577"/>
        <pc:sldMkLst>
          <pc:docMk/>
          <pc:sldMk cId="1658441468" sldId="265"/>
        </pc:sldMkLst>
        <pc:spChg chg="mod ord">
          <ac:chgData name="King, Sami Lynn" userId="S::samlking@iu.edu::383eb4b3-d6b0-4c81-9091-669e704f422f" providerId="AD" clId="Web-{DA104674-F031-4DB1-8071-396F7F3CCB28}" dt="2022-12-03T19:55:35.699" v="429" actId="1076"/>
          <ac:spMkLst>
            <pc:docMk/>
            <pc:sldMk cId="1658441468" sldId="265"/>
            <ac:spMk id="2" creationId="{3CF1AF69-472C-D9DE-3F60-44644161BA35}"/>
          </ac:spMkLst>
        </pc:spChg>
        <pc:spChg chg="mod">
          <ac:chgData name="King, Sami Lynn" userId="S::samlking@iu.edu::383eb4b3-d6b0-4c81-9091-669e704f422f" providerId="AD" clId="Web-{DA104674-F031-4DB1-8071-396F7F3CCB28}" dt="2022-12-04T03:17:32.709" v="778" actId="20577"/>
          <ac:spMkLst>
            <pc:docMk/>
            <pc:sldMk cId="1658441468" sldId="265"/>
            <ac:spMk id="7" creationId="{9160726B-4CB2-6672-8048-EBEE44D8B4A2}"/>
          </ac:spMkLst>
        </pc:spChg>
        <pc:spChg chg="del mod">
          <ac:chgData name="King, Sami Lynn" userId="S::samlking@iu.edu::383eb4b3-d6b0-4c81-9091-669e704f422f" providerId="AD" clId="Web-{DA104674-F031-4DB1-8071-396F7F3CCB28}" dt="2022-12-03T19:52:01.289" v="394"/>
          <ac:spMkLst>
            <pc:docMk/>
            <pc:sldMk cId="1658441468" sldId="265"/>
            <ac:spMk id="33" creationId="{A27C54BC-1FD9-FF81-CFEC-5A8B2285FAEA}"/>
          </ac:spMkLst>
        </pc:spChg>
        <pc:picChg chg="mod">
          <ac:chgData name="King, Sami Lynn" userId="S::samlking@iu.edu::383eb4b3-d6b0-4c81-9091-669e704f422f" providerId="AD" clId="Web-{DA104674-F031-4DB1-8071-396F7F3CCB28}" dt="2022-12-04T03:17:18.678" v="774" actId="14100"/>
          <ac:picMkLst>
            <pc:docMk/>
            <pc:sldMk cId="1658441468" sldId="265"/>
            <ac:picMk id="4" creationId="{0BA3574D-D6F2-B4CD-63B7-9AE1A332751A}"/>
          </ac:picMkLst>
        </pc:picChg>
        <pc:picChg chg="mod">
          <ac:chgData name="King, Sami Lynn" userId="S::samlking@iu.edu::383eb4b3-d6b0-4c81-9091-669e704f422f" providerId="AD" clId="Web-{DA104674-F031-4DB1-8071-396F7F3CCB28}" dt="2022-12-03T19:54:10.651" v="423" actId="1076"/>
          <ac:picMkLst>
            <pc:docMk/>
            <pc:sldMk cId="1658441468" sldId="265"/>
            <ac:picMk id="5" creationId="{2D608CF7-DA68-2BE6-DF52-9A840949FAEA}"/>
          </ac:picMkLst>
        </pc:picChg>
        <pc:picChg chg="mod">
          <ac:chgData name="King, Sami Lynn" userId="S::samlking@iu.edu::383eb4b3-d6b0-4c81-9091-669e704f422f" providerId="AD" clId="Web-{DA104674-F031-4DB1-8071-396F7F3CCB28}" dt="2022-12-03T19:54:22.120" v="426" actId="1076"/>
          <ac:picMkLst>
            <pc:docMk/>
            <pc:sldMk cId="1658441468" sldId="265"/>
            <ac:picMk id="6" creationId="{27FE8FAE-D042-7F1A-DBD1-E5D0E3C641CA}"/>
          </ac:picMkLst>
        </pc:picChg>
      </pc:sldChg>
      <pc:sldChg chg="modSp modCm">
        <pc:chgData name="King, Sami Lynn" userId="S::samlking@iu.edu::383eb4b3-d6b0-4c81-9091-669e704f422f" providerId="AD" clId="Web-{DA104674-F031-4DB1-8071-396F7F3CCB28}" dt="2022-12-04T03:35:00.936" v="793" actId="20577"/>
        <pc:sldMkLst>
          <pc:docMk/>
          <pc:sldMk cId="2382516164" sldId="266"/>
        </pc:sldMkLst>
        <pc:spChg chg="mod">
          <ac:chgData name="King, Sami Lynn" userId="S::samlking@iu.edu::383eb4b3-d6b0-4c81-9091-669e704f422f" providerId="AD" clId="Web-{DA104674-F031-4DB1-8071-396F7F3CCB28}" dt="2022-12-04T03:35:00.936" v="793" actId="20577"/>
          <ac:spMkLst>
            <pc:docMk/>
            <pc:sldMk cId="2382516164" sldId="266"/>
            <ac:spMk id="5" creationId="{E3BCE2B2-0585-A5E9-D9DA-34DA83530F5E}"/>
          </ac:spMkLst>
        </pc:spChg>
        <pc:picChg chg="mod">
          <ac:chgData name="King, Sami Lynn" userId="S::samlking@iu.edu::383eb4b3-d6b0-4c81-9091-669e704f422f" providerId="AD" clId="Web-{DA104674-F031-4DB1-8071-396F7F3CCB28}" dt="2022-12-04T03:16:21.302" v="773" actId="1076"/>
          <ac:picMkLst>
            <pc:docMk/>
            <pc:sldMk cId="2382516164" sldId="266"/>
            <ac:picMk id="4" creationId="{C90DFFE0-48C4-4F0B-E24D-E536F2178E99}"/>
          </ac:picMkLst>
        </pc:picChg>
        <pc:picChg chg="mod">
          <ac:chgData name="King, Sami Lynn" userId="S::samlking@iu.edu::383eb4b3-d6b0-4c81-9091-669e704f422f" providerId="AD" clId="Web-{DA104674-F031-4DB1-8071-396F7F3CCB28}" dt="2022-12-03T17:53:36.763" v="106" actId="14100"/>
          <ac:picMkLst>
            <pc:docMk/>
            <pc:sldMk cId="2382516164" sldId="266"/>
            <ac:picMk id="8" creationId="{737E8849-F632-67D1-2B30-B52F2407CD35}"/>
          </ac:picMkLst>
        </pc:picChg>
        <pc:picChg chg="mod">
          <ac:chgData name="King, Sami Lynn" userId="S::samlking@iu.edu::383eb4b3-d6b0-4c81-9091-669e704f422f" providerId="AD" clId="Web-{DA104674-F031-4DB1-8071-396F7F3CCB28}" dt="2022-12-03T17:53:30.950" v="105" actId="14100"/>
          <ac:picMkLst>
            <pc:docMk/>
            <pc:sldMk cId="2382516164" sldId="266"/>
            <ac:picMk id="9" creationId="{855D2545-2D91-AE07-8133-92E77BFFB230}"/>
          </ac:picMkLst>
        </pc:picChg>
        <pc:picChg chg="mod">
          <ac:chgData name="King, Sami Lynn" userId="S::samlking@iu.edu::383eb4b3-d6b0-4c81-9091-669e704f422f" providerId="AD" clId="Web-{DA104674-F031-4DB1-8071-396F7F3CCB28}" dt="2022-12-03T17:53:56.060" v="112" actId="1076"/>
          <ac:picMkLst>
            <pc:docMk/>
            <pc:sldMk cId="2382516164" sldId="266"/>
            <ac:picMk id="17" creationId="{764BFC2E-D969-9465-6ED3-B5B3A42C08EA}"/>
          </ac:picMkLst>
        </pc:picChg>
        <pc:cxnChg chg="mod">
          <ac:chgData name="King, Sami Lynn" userId="S::samlking@iu.edu::383eb4b3-d6b0-4c81-9091-669e704f422f" providerId="AD" clId="Web-{DA104674-F031-4DB1-8071-396F7F3CCB28}" dt="2022-12-03T17:53:20.747" v="103" actId="1076"/>
          <ac:cxnSpMkLst>
            <pc:docMk/>
            <pc:sldMk cId="2382516164" sldId="266"/>
            <ac:cxnSpMk id="6" creationId="{8B241F10-66ED-BAC1-D40F-3893CE4C8A80}"/>
          </ac:cxnSpMkLst>
        </pc:cxnChg>
      </pc:sldChg>
      <pc:sldChg chg="modSp">
        <pc:chgData name="King, Sami Lynn" userId="S::samlking@iu.edu::383eb4b3-d6b0-4c81-9091-669e704f422f" providerId="AD" clId="Web-{DA104674-F031-4DB1-8071-396F7F3CCB28}" dt="2022-12-04T03:19:01.852" v="786" actId="20577"/>
        <pc:sldMkLst>
          <pc:docMk/>
          <pc:sldMk cId="4193942576" sldId="267"/>
        </pc:sldMkLst>
        <pc:spChg chg="mod">
          <ac:chgData name="King, Sami Lynn" userId="S::samlking@iu.edu::383eb4b3-d6b0-4c81-9091-669e704f422f" providerId="AD" clId="Web-{DA104674-F031-4DB1-8071-396F7F3CCB28}" dt="2022-12-04T03:19:01.852" v="786" actId="20577"/>
          <ac:spMkLst>
            <pc:docMk/>
            <pc:sldMk cId="4193942576" sldId="267"/>
            <ac:spMk id="6" creationId="{9AB5EBB2-781F-739C-3021-B916300BC631}"/>
          </ac:spMkLst>
        </pc:spChg>
        <pc:spChg chg="mod">
          <ac:chgData name="King, Sami Lynn" userId="S::samlking@iu.edu::383eb4b3-d6b0-4c81-9091-669e704f422f" providerId="AD" clId="Web-{DA104674-F031-4DB1-8071-396F7F3CCB28}" dt="2022-12-04T03:18:57.461" v="784" actId="20577"/>
          <ac:spMkLst>
            <pc:docMk/>
            <pc:sldMk cId="4193942576" sldId="267"/>
            <ac:spMk id="7" creationId="{09551E11-F866-4F38-C54E-4C2C5E135F85}"/>
          </ac:spMkLst>
        </pc:spChg>
      </pc:sldChg>
      <pc:sldChg chg="addSp modSp">
        <pc:chgData name="King, Sami Lynn" userId="S::samlking@iu.edu::383eb4b3-d6b0-4c81-9091-669e704f422f" providerId="AD" clId="Web-{DA104674-F031-4DB1-8071-396F7F3CCB28}" dt="2022-12-03T21:10:42.953" v="590"/>
        <pc:sldMkLst>
          <pc:docMk/>
          <pc:sldMk cId="1138961562" sldId="273"/>
        </pc:sldMkLst>
        <pc:spChg chg="add mod">
          <ac:chgData name="King, Sami Lynn" userId="S::samlking@iu.edu::383eb4b3-d6b0-4c81-9091-669e704f422f" providerId="AD" clId="Web-{DA104674-F031-4DB1-8071-396F7F3CCB28}" dt="2022-12-03T21:10:42.953" v="590"/>
          <ac:spMkLst>
            <pc:docMk/>
            <pc:sldMk cId="1138961562" sldId="273"/>
            <ac:spMk id="7" creationId="{96E1EF1A-D5D6-5EB4-5450-3F3160DED14E}"/>
          </ac:spMkLst>
        </pc:spChg>
      </pc:sldChg>
      <pc:sldChg chg="addSp modSp">
        <pc:chgData name="King, Sami Lynn" userId="S::samlking@iu.edu::383eb4b3-d6b0-4c81-9091-669e704f422f" providerId="AD" clId="Web-{DA104674-F031-4DB1-8071-396F7F3CCB28}" dt="2022-12-04T04:24:24.949" v="1087" actId="1076"/>
        <pc:sldMkLst>
          <pc:docMk/>
          <pc:sldMk cId="3389913019" sldId="274"/>
        </pc:sldMkLst>
        <pc:spChg chg="mod">
          <ac:chgData name="King, Sami Lynn" userId="S::samlking@iu.edu::383eb4b3-d6b0-4c81-9091-669e704f422f" providerId="AD" clId="Web-{DA104674-F031-4DB1-8071-396F7F3CCB28}" dt="2022-12-04T04:24:24.949" v="1087" actId="1076"/>
          <ac:spMkLst>
            <pc:docMk/>
            <pc:sldMk cId="3389913019" sldId="274"/>
            <ac:spMk id="2" creationId="{1655C3DC-27F4-EC6B-D0FA-4B54A345898B}"/>
          </ac:spMkLst>
        </pc:spChg>
        <pc:spChg chg="add mod">
          <ac:chgData name="King, Sami Lynn" userId="S::samlking@iu.edu::383eb4b3-d6b0-4c81-9091-669e704f422f" providerId="AD" clId="Web-{DA104674-F031-4DB1-8071-396F7F3CCB28}" dt="2022-12-04T04:23:13.104" v="1074" actId="20577"/>
          <ac:spMkLst>
            <pc:docMk/>
            <pc:sldMk cId="3389913019" sldId="274"/>
            <ac:spMk id="3" creationId="{53384ED3-D4C7-B0F8-6047-D8C4CF80C417}"/>
          </ac:spMkLst>
        </pc:spChg>
        <pc:picChg chg="mod">
          <ac:chgData name="King, Sami Lynn" userId="S::samlking@iu.edu::383eb4b3-d6b0-4c81-9091-669e704f422f" providerId="AD" clId="Web-{DA104674-F031-4DB1-8071-396F7F3CCB28}" dt="2022-12-03T17:54:24.154" v="113" actId="14100"/>
          <ac:picMkLst>
            <pc:docMk/>
            <pc:sldMk cId="3389913019" sldId="274"/>
            <ac:picMk id="4" creationId="{BA1F7779-E031-956A-9356-50D904576E9D}"/>
          </ac:picMkLst>
        </pc:picChg>
        <pc:picChg chg="mod">
          <ac:chgData name="King, Sami Lynn" userId="S::samlking@iu.edu::383eb4b3-d6b0-4c81-9091-669e704f422f" providerId="AD" clId="Web-{DA104674-F031-4DB1-8071-396F7F3CCB28}" dt="2022-12-04T03:39:42.770" v="794" actId="1076"/>
          <ac:picMkLst>
            <pc:docMk/>
            <pc:sldMk cId="3389913019" sldId="274"/>
            <ac:picMk id="6" creationId="{BDC07347-83DE-4C7B-2C3A-799D1A56262F}"/>
          </ac:picMkLst>
        </pc:picChg>
        <pc:picChg chg="mod">
          <ac:chgData name="King, Sami Lynn" userId="S::samlking@iu.edu::383eb4b3-d6b0-4c81-9091-669e704f422f" providerId="AD" clId="Web-{DA104674-F031-4DB1-8071-396F7F3CCB28}" dt="2022-12-03T17:54:29.592" v="115" actId="1076"/>
          <ac:picMkLst>
            <pc:docMk/>
            <pc:sldMk cId="3389913019" sldId="274"/>
            <ac:picMk id="7" creationId="{12A60EFA-6C56-53D5-52BE-F77FE3B2C7FF}"/>
          </ac:picMkLst>
        </pc:picChg>
        <pc:picChg chg="mod">
          <ac:chgData name="King, Sami Lynn" userId="S::samlking@iu.edu::383eb4b3-d6b0-4c81-9091-669e704f422f" providerId="AD" clId="Web-{DA104674-F031-4DB1-8071-396F7F3CCB28}" dt="2022-12-03T17:54:26.998" v="114" actId="1076"/>
          <ac:picMkLst>
            <pc:docMk/>
            <pc:sldMk cId="3389913019" sldId="274"/>
            <ac:picMk id="8" creationId="{93285A95-D2FB-4306-64CC-BCAE89D23C80}"/>
          </ac:picMkLst>
        </pc:picChg>
        <pc:cxnChg chg="add mod">
          <ac:chgData name="King, Sami Lynn" userId="S::samlking@iu.edu::383eb4b3-d6b0-4c81-9091-669e704f422f" providerId="AD" clId="Web-{DA104674-F031-4DB1-8071-396F7F3CCB28}" dt="2022-12-04T03:41:33.569" v="849" actId="14100"/>
          <ac:cxnSpMkLst>
            <pc:docMk/>
            <pc:sldMk cId="3389913019" sldId="274"/>
            <ac:cxnSpMk id="5" creationId="{D050FF52-4BAC-6179-F02F-0186342180CA}"/>
          </ac:cxnSpMkLst>
        </pc:cxnChg>
        <pc:cxnChg chg="add mod">
          <ac:chgData name="King, Sami Lynn" userId="S::samlking@iu.edu::383eb4b3-d6b0-4c81-9091-669e704f422f" providerId="AD" clId="Web-{DA104674-F031-4DB1-8071-396F7F3CCB28}" dt="2022-12-04T03:41:24.225" v="848" actId="14100"/>
          <ac:cxnSpMkLst>
            <pc:docMk/>
            <pc:sldMk cId="3389913019" sldId="274"/>
            <ac:cxnSpMk id="9" creationId="{8593EFDC-5527-64B4-2BAB-5F1512B40DEA}"/>
          </ac:cxnSpMkLst>
        </pc:cxnChg>
      </pc:sldChg>
      <pc:sldChg chg="modSp">
        <pc:chgData name="King, Sami Lynn" userId="S::samlking@iu.edu::383eb4b3-d6b0-4c81-9091-669e704f422f" providerId="AD" clId="Web-{DA104674-F031-4DB1-8071-396F7F3CCB28}" dt="2022-12-04T03:16:11.911" v="772" actId="1076"/>
        <pc:sldMkLst>
          <pc:docMk/>
          <pc:sldMk cId="2046753979" sldId="277"/>
        </pc:sldMkLst>
        <pc:spChg chg="mod">
          <ac:chgData name="King, Sami Lynn" userId="S::samlking@iu.edu::383eb4b3-d6b0-4c81-9091-669e704f422f" providerId="AD" clId="Web-{DA104674-F031-4DB1-8071-396F7F3CCB28}" dt="2022-12-04T03:16:11.911" v="772" actId="1076"/>
          <ac:spMkLst>
            <pc:docMk/>
            <pc:sldMk cId="2046753979" sldId="277"/>
            <ac:spMk id="4" creationId="{AF49DEAE-A24C-5A6D-CF22-1459B736B80A}"/>
          </ac:spMkLst>
        </pc:spChg>
      </pc:sldChg>
      <pc:sldChg chg="modSp">
        <pc:chgData name="King, Sami Lynn" userId="S::samlking@iu.edu::383eb4b3-d6b0-4c81-9091-669e704f422f" providerId="AD" clId="Web-{DA104674-F031-4DB1-8071-396F7F3CCB28}" dt="2022-12-04T04:24:41.825" v="1088"/>
        <pc:sldMkLst>
          <pc:docMk/>
          <pc:sldMk cId="1634977588" sldId="278"/>
        </pc:sldMkLst>
        <pc:spChg chg="mod">
          <ac:chgData name="King, Sami Lynn" userId="S::samlking@iu.edu::383eb4b3-d6b0-4c81-9091-669e704f422f" providerId="AD" clId="Web-{DA104674-F031-4DB1-8071-396F7F3CCB28}" dt="2022-12-04T04:24:41.825" v="1088"/>
          <ac:spMkLst>
            <pc:docMk/>
            <pc:sldMk cId="1634977588" sldId="278"/>
            <ac:spMk id="2" creationId="{1655C3DC-27F4-EC6B-D0FA-4B54A345898B}"/>
          </ac:spMkLst>
        </pc:spChg>
        <pc:picChg chg="mod">
          <ac:chgData name="King, Sami Lynn" userId="S::samlking@iu.edu::383eb4b3-d6b0-4c81-9091-669e704f422f" providerId="AD" clId="Web-{DA104674-F031-4DB1-8071-396F7F3CCB28}" dt="2022-12-03T17:49:49.180" v="86" actId="14100"/>
          <ac:picMkLst>
            <pc:docMk/>
            <pc:sldMk cId="1634977588" sldId="278"/>
            <ac:picMk id="4" creationId="{4DB350F3-DE5E-8534-0538-0E11564C44D9}"/>
          </ac:picMkLst>
        </pc:picChg>
      </pc:sldChg>
      <pc:sldChg chg="modSp modCm">
        <pc:chgData name="King, Sami Lynn" userId="S::samlking@iu.edu::383eb4b3-d6b0-4c81-9091-669e704f422f" providerId="AD" clId="Web-{DA104674-F031-4DB1-8071-396F7F3CCB28}" dt="2022-12-04T03:43:28.165" v="856" actId="1076"/>
        <pc:sldMkLst>
          <pc:docMk/>
          <pc:sldMk cId="961480395" sldId="284"/>
        </pc:sldMkLst>
        <pc:spChg chg="mod">
          <ac:chgData name="King, Sami Lynn" userId="S::samlking@iu.edu::383eb4b3-d6b0-4c81-9091-669e704f422f" providerId="AD" clId="Web-{DA104674-F031-4DB1-8071-396F7F3CCB28}" dt="2022-12-04T03:43:28.165" v="856" actId="1076"/>
          <ac:spMkLst>
            <pc:docMk/>
            <pc:sldMk cId="961480395" sldId="284"/>
            <ac:spMk id="2" creationId="{1655C3DC-27F4-EC6B-D0FA-4B54A345898B}"/>
          </ac:spMkLst>
        </pc:spChg>
        <pc:picChg chg="mod">
          <ac:chgData name="King, Sami Lynn" userId="S::samlking@iu.edu::383eb4b3-d6b0-4c81-9091-669e704f422f" providerId="AD" clId="Web-{DA104674-F031-4DB1-8071-396F7F3CCB28}" dt="2022-12-04T03:42:59.461" v="854" actId="1076"/>
          <ac:picMkLst>
            <pc:docMk/>
            <pc:sldMk cId="961480395" sldId="284"/>
            <ac:picMk id="4" creationId="{08EB68CC-ECA7-EA4B-DF44-6731D1E3DFCB}"/>
          </ac:picMkLst>
        </pc:picChg>
        <pc:picChg chg="mod">
          <ac:chgData name="King, Sami Lynn" userId="S::samlking@iu.edu::383eb4b3-d6b0-4c81-9091-669e704f422f" providerId="AD" clId="Web-{DA104674-F031-4DB1-8071-396F7F3CCB28}" dt="2022-12-04T03:43:02.602" v="855" actId="1076"/>
          <ac:picMkLst>
            <pc:docMk/>
            <pc:sldMk cId="961480395" sldId="284"/>
            <ac:picMk id="5" creationId="{4F41AA24-9964-0FB9-F278-4A86A2FCF1A4}"/>
          </ac:picMkLst>
        </pc:picChg>
        <pc:picChg chg="mod">
          <ac:chgData name="King, Sami Lynn" userId="S::samlking@iu.edu::383eb4b3-d6b0-4c81-9091-669e704f422f" providerId="AD" clId="Web-{DA104674-F031-4DB1-8071-396F7F3CCB28}" dt="2022-12-04T03:42:55.555" v="853" actId="1076"/>
          <ac:picMkLst>
            <pc:docMk/>
            <pc:sldMk cId="961480395" sldId="284"/>
            <ac:picMk id="8" creationId="{9023D63F-489F-6C7C-EF68-4B9390208D92}"/>
          </ac:picMkLst>
        </pc:picChg>
      </pc:sldChg>
      <pc:sldChg chg="addSp delSp modSp">
        <pc:chgData name="King, Sami Lynn" userId="S::samlking@iu.edu::383eb4b3-d6b0-4c81-9091-669e704f422f" providerId="AD" clId="Web-{DA104674-F031-4DB1-8071-396F7F3CCB28}" dt="2022-12-04T03:42:48.664" v="852" actId="1076"/>
        <pc:sldMkLst>
          <pc:docMk/>
          <pc:sldMk cId="550766726" sldId="287"/>
        </pc:sldMkLst>
        <pc:spChg chg="mod">
          <ac:chgData name="King, Sami Lynn" userId="S::samlking@iu.edu::383eb4b3-d6b0-4c81-9091-669e704f422f" providerId="AD" clId="Web-{DA104674-F031-4DB1-8071-396F7F3CCB28}" dt="2022-12-04T03:42:48.664" v="852" actId="1076"/>
          <ac:spMkLst>
            <pc:docMk/>
            <pc:sldMk cId="550766726" sldId="287"/>
            <ac:spMk id="2" creationId="{EB71A175-2428-9628-036D-29D69FADE66A}"/>
          </ac:spMkLst>
        </pc:spChg>
        <pc:spChg chg="add mod">
          <ac:chgData name="King, Sami Lynn" userId="S::samlking@iu.edu::383eb4b3-d6b0-4c81-9091-669e704f422f" providerId="AD" clId="Web-{DA104674-F031-4DB1-8071-396F7F3CCB28}" dt="2022-12-03T21:11:22.704" v="593"/>
          <ac:spMkLst>
            <pc:docMk/>
            <pc:sldMk cId="550766726" sldId="287"/>
            <ac:spMk id="8" creationId="{AEFA3CF6-DD45-CC2C-F2F6-9138ECF6AC56}"/>
          </ac:spMkLst>
        </pc:spChg>
        <pc:picChg chg="add mod ord">
          <ac:chgData name="King, Sami Lynn" userId="S::samlking@iu.edu::383eb4b3-d6b0-4c81-9091-669e704f422f" providerId="AD" clId="Web-{DA104674-F031-4DB1-8071-396F7F3CCB28}" dt="2022-12-03T20:02:09.553" v="473" actId="1076"/>
          <ac:picMkLst>
            <pc:docMk/>
            <pc:sldMk cId="550766726" sldId="287"/>
            <ac:picMk id="3" creationId="{761102C6-5164-CF88-078D-64AB2406EBF7}"/>
          </ac:picMkLst>
        </pc:picChg>
        <pc:picChg chg="mod">
          <ac:chgData name="King, Sami Lynn" userId="S::samlking@iu.edu::383eb4b3-d6b0-4c81-9091-669e704f422f" providerId="AD" clId="Web-{DA104674-F031-4DB1-8071-396F7F3CCB28}" dt="2022-12-03T20:02:37.116" v="480" actId="1076"/>
          <ac:picMkLst>
            <pc:docMk/>
            <pc:sldMk cId="550766726" sldId="287"/>
            <ac:picMk id="5" creationId="{0D53DA67-11BC-D365-14E1-651A1B239E63}"/>
          </ac:picMkLst>
        </pc:picChg>
        <pc:picChg chg="mod">
          <ac:chgData name="King, Sami Lynn" userId="S::samlking@iu.edu::383eb4b3-d6b0-4c81-9091-669e704f422f" providerId="AD" clId="Web-{DA104674-F031-4DB1-8071-396F7F3CCB28}" dt="2022-12-03T20:02:34.428" v="479" actId="1076"/>
          <ac:picMkLst>
            <pc:docMk/>
            <pc:sldMk cId="550766726" sldId="287"/>
            <ac:picMk id="6" creationId="{12E9EF59-6D27-6CA7-F30C-2C32F8C6E241}"/>
          </ac:picMkLst>
        </pc:picChg>
        <pc:picChg chg="add mod ord">
          <ac:chgData name="King, Sami Lynn" userId="S::samlking@iu.edu::383eb4b3-d6b0-4c81-9091-669e704f422f" providerId="AD" clId="Web-{DA104674-F031-4DB1-8071-396F7F3CCB28}" dt="2022-12-03T20:02:42.147" v="481"/>
          <ac:picMkLst>
            <pc:docMk/>
            <pc:sldMk cId="550766726" sldId="287"/>
            <ac:picMk id="7" creationId="{7F4055C8-A5BE-2F07-D1B9-24F636B9E9E9}"/>
          </ac:picMkLst>
        </pc:picChg>
        <pc:picChg chg="del">
          <ac:chgData name="King, Sami Lynn" userId="S::samlking@iu.edu::383eb4b3-d6b0-4c81-9091-669e704f422f" providerId="AD" clId="Web-{DA104674-F031-4DB1-8071-396F7F3CCB28}" dt="2022-12-03T20:01:34.380" v="464"/>
          <ac:picMkLst>
            <pc:docMk/>
            <pc:sldMk cId="550766726" sldId="287"/>
            <ac:picMk id="8" creationId="{DDC5E8A6-2584-9DE5-94CF-568320D3FA57}"/>
          </ac:picMkLst>
        </pc:picChg>
        <pc:picChg chg="mod ord">
          <ac:chgData name="King, Sami Lynn" userId="S::samlking@iu.edu::383eb4b3-d6b0-4c81-9091-669e704f422f" providerId="AD" clId="Web-{DA104674-F031-4DB1-8071-396F7F3CCB28}" dt="2022-12-03T20:02:12.725" v="474" actId="1076"/>
          <ac:picMkLst>
            <pc:docMk/>
            <pc:sldMk cId="550766726" sldId="287"/>
            <ac:picMk id="10" creationId="{2A951A15-3845-2613-4640-8B74232E271A}"/>
          </ac:picMkLst>
        </pc:picChg>
        <pc:picChg chg="mod ord">
          <ac:chgData name="King, Sami Lynn" userId="S::samlking@iu.edu::383eb4b3-d6b0-4c81-9091-669e704f422f" providerId="AD" clId="Web-{DA104674-F031-4DB1-8071-396F7F3CCB28}" dt="2022-12-03T20:02:02.428" v="471"/>
          <ac:picMkLst>
            <pc:docMk/>
            <pc:sldMk cId="550766726" sldId="287"/>
            <ac:picMk id="11" creationId="{313BA3BA-E024-DF37-B542-E34A51438320}"/>
          </ac:picMkLst>
        </pc:picChg>
        <pc:cxnChg chg="add mod ord">
          <ac:chgData name="King, Sami Lynn" userId="S::samlking@iu.edu::383eb4b3-d6b0-4c81-9091-669e704f422f" providerId="AD" clId="Web-{DA104674-F031-4DB1-8071-396F7F3CCB28}" dt="2022-12-03T20:02:26.100" v="478" actId="14100"/>
          <ac:cxnSpMkLst>
            <pc:docMk/>
            <pc:sldMk cId="550766726" sldId="287"/>
            <ac:cxnSpMk id="4" creationId="{8AF66F54-9C2A-B458-BEF6-9533750CE4CE}"/>
          </ac:cxnSpMkLst>
        </pc:cxnChg>
      </pc:sldChg>
      <pc:sldChg chg="addSp delSp modSp">
        <pc:chgData name="King, Sami Lynn" userId="S::samlking@iu.edu::383eb4b3-d6b0-4c81-9091-669e704f422f" providerId="AD" clId="Web-{DA104674-F031-4DB1-8071-396F7F3CCB28}" dt="2022-12-04T04:18:29.770" v="1060" actId="1076"/>
        <pc:sldMkLst>
          <pc:docMk/>
          <pc:sldMk cId="1322593583" sldId="288"/>
        </pc:sldMkLst>
        <pc:spChg chg="mod">
          <ac:chgData name="King, Sami Lynn" userId="S::samlking@iu.edu::383eb4b3-d6b0-4c81-9091-669e704f422f" providerId="AD" clId="Web-{DA104674-F031-4DB1-8071-396F7F3CCB28}" dt="2022-12-04T03:44:12.041" v="866" actId="1076"/>
          <ac:spMkLst>
            <pc:docMk/>
            <pc:sldMk cId="1322593583" sldId="288"/>
            <ac:spMk id="4" creationId="{BC24745F-168C-666C-A5D8-561A5CD8950E}"/>
          </ac:spMkLst>
        </pc:spChg>
        <pc:spChg chg="add mod">
          <ac:chgData name="King, Sami Lynn" userId="S::samlking@iu.edu::383eb4b3-d6b0-4c81-9091-669e704f422f" providerId="AD" clId="Web-{DA104674-F031-4DB1-8071-396F7F3CCB28}" dt="2022-12-03T21:09:15.466" v="582" actId="1076"/>
          <ac:spMkLst>
            <pc:docMk/>
            <pc:sldMk cId="1322593583" sldId="288"/>
            <ac:spMk id="5" creationId="{8AAD08BD-AA92-DC12-7A49-A764BE79BC84}"/>
          </ac:spMkLst>
        </pc:spChg>
        <pc:spChg chg="add del">
          <ac:chgData name="King, Sami Lynn" userId="S::samlking@iu.edu::383eb4b3-d6b0-4c81-9091-669e704f422f" providerId="AD" clId="Web-{DA104674-F031-4DB1-8071-396F7F3CCB28}" dt="2022-12-04T01:13:11.520" v="726"/>
          <ac:spMkLst>
            <pc:docMk/>
            <pc:sldMk cId="1322593583" sldId="288"/>
            <ac:spMk id="7" creationId="{696AAA0D-C1B1-0B14-F3DB-2626CBF8F039}"/>
          </ac:spMkLst>
        </pc:spChg>
        <pc:spChg chg="add del mod">
          <ac:chgData name="King, Sami Lynn" userId="S::samlking@iu.edu::383eb4b3-d6b0-4c81-9091-669e704f422f" providerId="AD" clId="Web-{DA104674-F031-4DB1-8071-396F7F3CCB28}" dt="2022-12-04T04:09:13.509" v="1001"/>
          <ac:spMkLst>
            <pc:docMk/>
            <pc:sldMk cId="1322593583" sldId="288"/>
            <ac:spMk id="14" creationId="{975D3CE0-D5B5-523A-1761-976976CE5E60}"/>
          </ac:spMkLst>
        </pc:spChg>
        <pc:spChg chg="add mod">
          <ac:chgData name="King, Sami Lynn" userId="S::samlking@iu.edu::383eb4b3-d6b0-4c81-9091-669e704f422f" providerId="AD" clId="Web-{DA104674-F031-4DB1-8071-396F7F3CCB28}" dt="2022-12-04T04:18:15.989" v="1057"/>
          <ac:spMkLst>
            <pc:docMk/>
            <pc:sldMk cId="1322593583" sldId="288"/>
            <ac:spMk id="18" creationId="{F5BC4CA9-9AEE-73DB-F6FE-2BC9D8DB6C3C}"/>
          </ac:spMkLst>
        </pc:spChg>
        <pc:picChg chg="del">
          <ac:chgData name="King, Sami Lynn" userId="S::samlking@iu.edu::383eb4b3-d6b0-4c81-9091-669e704f422f" providerId="AD" clId="Web-{DA104674-F031-4DB1-8071-396F7F3CCB28}" dt="2022-12-04T04:09:15.134" v="1003"/>
          <ac:picMkLst>
            <pc:docMk/>
            <pc:sldMk cId="1322593583" sldId="288"/>
            <ac:picMk id="2" creationId="{258FEED6-C0A3-7858-216B-A24F48B5AB23}"/>
          </ac:picMkLst>
        </pc:picChg>
        <pc:picChg chg="del">
          <ac:chgData name="King, Sami Lynn" userId="S::samlking@iu.edu::383eb4b3-d6b0-4c81-9091-669e704f422f" providerId="AD" clId="Web-{DA104674-F031-4DB1-8071-396F7F3CCB28}" dt="2022-12-04T04:09:11.275" v="1000"/>
          <ac:picMkLst>
            <pc:docMk/>
            <pc:sldMk cId="1322593583" sldId="288"/>
            <ac:picMk id="6" creationId="{89E5134E-ECBA-FE26-57CF-1B65D1094D78}"/>
          </ac:picMkLst>
        </pc:picChg>
        <pc:picChg chg="add mod">
          <ac:chgData name="King, Sami Lynn" userId="S::samlking@iu.edu::383eb4b3-d6b0-4c81-9091-669e704f422f" providerId="AD" clId="Web-{DA104674-F031-4DB1-8071-396F7F3CCB28}" dt="2022-12-04T04:18:25.645" v="1059" actId="1076"/>
          <ac:picMkLst>
            <pc:docMk/>
            <pc:sldMk cId="1322593583" sldId="288"/>
            <ac:picMk id="7" creationId="{635D678C-EFCE-D71F-F024-532D8C5F7D6D}"/>
          </ac:picMkLst>
        </pc:picChg>
        <pc:picChg chg="del mod">
          <ac:chgData name="King, Sami Lynn" userId="S::samlking@iu.edu::383eb4b3-d6b0-4c81-9091-669e704f422f" providerId="AD" clId="Web-{DA104674-F031-4DB1-8071-396F7F3CCB28}" dt="2022-12-04T04:09:17.509" v="1005"/>
          <ac:picMkLst>
            <pc:docMk/>
            <pc:sldMk cId="1322593583" sldId="288"/>
            <ac:picMk id="8" creationId="{739130D4-8566-42C7-2463-FA5988CBCF77}"/>
          </ac:picMkLst>
        </pc:picChg>
        <pc:picChg chg="del">
          <ac:chgData name="King, Sami Lynn" userId="S::samlking@iu.edu::383eb4b3-d6b0-4c81-9091-669e704f422f" providerId="AD" clId="Web-{DA104674-F031-4DB1-8071-396F7F3CCB28}" dt="2022-12-04T04:09:15.978" v="1004"/>
          <ac:picMkLst>
            <pc:docMk/>
            <pc:sldMk cId="1322593583" sldId="288"/>
            <ac:picMk id="9" creationId="{AA9BE5E4-E2D0-D1D1-AD81-A09D69777B50}"/>
          </ac:picMkLst>
        </pc:picChg>
        <pc:picChg chg="del mod">
          <ac:chgData name="King, Sami Lynn" userId="S::samlking@iu.edu::383eb4b3-d6b0-4c81-9091-669e704f422f" providerId="AD" clId="Web-{DA104674-F031-4DB1-8071-396F7F3CCB28}" dt="2022-12-04T04:09:14.275" v="1002"/>
          <ac:picMkLst>
            <pc:docMk/>
            <pc:sldMk cId="1322593583" sldId="288"/>
            <ac:picMk id="10" creationId="{FC48DC94-C9A4-A7DD-578D-7E002C1BD002}"/>
          </ac:picMkLst>
        </pc:picChg>
        <pc:picChg chg="mod">
          <ac:chgData name="King, Sami Lynn" userId="S::samlking@iu.edu::383eb4b3-d6b0-4c81-9091-669e704f422f" providerId="AD" clId="Web-{DA104674-F031-4DB1-8071-396F7F3CCB28}" dt="2022-12-04T04:18:29.770" v="1060" actId="1076"/>
          <ac:picMkLst>
            <pc:docMk/>
            <pc:sldMk cId="1322593583" sldId="288"/>
            <ac:picMk id="12" creationId="{BC4DEE03-BEF7-DBFF-D356-E4ECE38F45BC}"/>
          </ac:picMkLst>
        </pc:picChg>
        <pc:picChg chg="add del mod">
          <ac:chgData name="King, Sami Lynn" userId="S::samlking@iu.edu::383eb4b3-d6b0-4c81-9091-669e704f422f" providerId="AD" clId="Web-{DA104674-F031-4DB1-8071-396F7F3CCB28}" dt="2022-12-04T04:10:53.839" v="1028"/>
          <ac:picMkLst>
            <pc:docMk/>
            <pc:sldMk cId="1322593583" sldId="288"/>
            <ac:picMk id="15" creationId="{DCFB6B3E-AEA4-47D6-2ED5-7F5A55FF7D5D}"/>
          </ac:picMkLst>
        </pc:picChg>
        <pc:picChg chg="add mod">
          <ac:chgData name="King, Sami Lynn" userId="S::samlking@iu.edu::383eb4b3-d6b0-4c81-9091-669e704f422f" providerId="AD" clId="Web-{DA104674-F031-4DB1-8071-396F7F3CCB28}" dt="2022-12-04T04:10:35.339" v="1023" actId="1076"/>
          <ac:picMkLst>
            <pc:docMk/>
            <pc:sldMk cId="1322593583" sldId="288"/>
            <ac:picMk id="16" creationId="{51F2CF94-6BF5-3B2A-57E8-839A7F859B1B}"/>
          </ac:picMkLst>
        </pc:picChg>
        <pc:picChg chg="add mod">
          <ac:chgData name="King, Sami Lynn" userId="S::samlking@iu.edu::383eb4b3-d6b0-4c81-9091-669e704f422f" providerId="AD" clId="Web-{DA104674-F031-4DB1-8071-396F7F3CCB28}" dt="2022-12-04T04:18:06.957" v="1055"/>
          <ac:picMkLst>
            <pc:docMk/>
            <pc:sldMk cId="1322593583" sldId="288"/>
            <ac:picMk id="17" creationId="{573A2DCF-9931-B670-5F4C-FFC46268E09E}"/>
          </ac:picMkLst>
        </pc:picChg>
        <pc:cxnChg chg="mod ord">
          <ac:chgData name="King, Sami Lynn" userId="S::samlking@iu.edu::383eb4b3-d6b0-4c81-9091-669e704f422f" providerId="AD" clId="Web-{DA104674-F031-4DB1-8071-396F7F3CCB28}" dt="2022-12-04T04:10:50.167" v="1027" actId="14100"/>
          <ac:cxnSpMkLst>
            <pc:docMk/>
            <pc:sldMk cId="1322593583" sldId="288"/>
            <ac:cxnSpMk id="11" creationId="{A747EBF3-C0FA-6AA1-ECFA-0B84F79DFB81}"/>
          </ac:cxnSpMkLst>
        </pc:cxnChg>
        <pc:cxnChg chg="mod ord">
          <ac:chgData name="King, Sami Lynn" userId="S::samlking@iu.edu::383eb4b3-d6b0-4c81-9091-669e704f422f" providerId="AD" clId="Web-{DA104674-F031-4DB1-8071-396F7F3CCB28}" dt="2022-12-04T04:11:47.278" v="1040" actId="14100"/>
          <ac:cxnSpMkLst>
            <pc:docMk/>
            <pc:sldMk cId="1322593583" sldId="288"/>
            <ac:cxnSpMk id="13" creationId="{28C72DD4-0D08-ADBA-5D87-3A008B8C5703}"/>
          </ac:cxnSpMkLst>
        </pc:cxnChg>
      </pc:sldChg>
      <pc:sldChg chg="addSp modSp">
        <pc:chgData name="King, Sami Lynn" userId="S::samlking@iu.edu::383eb4b3-d6b0-4c81-9091-669e704f422f" providerId="AD" clId="Web-{DA104674-F031-4DB1-8071-396F7F3CCB28}" dt="2022-12-04T04:23:39.933" v="1076" actId="1076"/>
        <pc:sldMkLst>
          <pc:docMk/>
          <pc:sldMk cId="2136241845" sldId="289"/>
        </pc:sldMkLst>
        <pc:spChg chg="mod">
          <ac:chgData name="King, Sami Lynn" userId="S::samlking@iu.edu::383eb4b3-d6b0-4c81-9091-669e704f422f" providerId="AD" clId="Web-{DA104674-F031-4DB1-8071-396F7F3CCB28}" dt="2022-12-04T04:23:39.933" v="1076" actId="1076"/>
          <ac:spMkLst>
            <pc:docMk/>
            <pc:sldMk cId="2136241845" sldId="289"/>
            <ac:spMk id="2" creationId="{DB7F8FCC-444D-8474-916E-5BF352846197}"/>
          </ac:spMkLst>
        </pc:spChg>
        <pc:spChg chg="add mod ord">
          <ac:chgData name="King, Sami Lynn" userId="S::samlking@iu.edu::383eb4b3-d6b0-4c81-9091-669e704f422f" providerId="AD" clId="Web-{DA104674-F031-4DB1-8071-396F7F3CCB28}" dt="2022-12-03T21:23:05.160" v="723"/>
          <ac:spMkLst>
            <pc:docMk/>
            <pc:sldMk cId="2136241845" sldId="289"/>
            <ac:spMk id="4" creationId="{A9FD7946-164F-7744-CFAD-D9579B728AB1}"/>
          </ac:spMkLst>
        </pc:spChg>
        <pc:spChg chg="add mod ord">
          <ac:chgData name="King, Sami Lynn" userId="S::samlking@iu.edu::383eb4b3-d6b0-4c81-9091-669e704f422f" providerId="AD" clId="Web-{DA104674-F031-4DB1-8071-396F7F3CCB28}" dt="2022-12-03T21:23:01.128" v="722"/>
          <ac:spMkLst>
            <pc:docMk/>
            <pc:sldMk cId="2136241845" sldId="289"/>
            <ac:spMk id="5" creationId="{3C366504-4F82-6ABB-C4C1-25A324680EC5}"/>
          </ac:spMkLst>
        </pc:spChg>
        <pc:picChg chg="mod ord">
          <ac:chgData name="King, Sami Lynn" userId="S::samlking@iu.edu::383eb4b3-d6b0-4c81-9091-669e704f422f" providerId="AD" clId="Web-{DA104674-F031-4DB1-8071-396F7F3CCB28}" dt="2022-12-03T21:22:40.112" v="721" actId="1076"/>
          <ac:picMkLst>
            <pc:docMk/>
            <pc:sldMk cId="2136241845" sldId="289"/>
            <ac:picMk id="3" creationId="{B5EB9128-196B-BD79-DF75-75AFBE664725}"/>
          </ac:picMkLst>
        </pc:picChg>
        <pc:picChg chg="mod">
          <ac:chgData name="King, Sami Lynn" userId="S::samlking@iu.edu::383eb4b3-d6b0-4c81-9091-669e704f422f" providerId="AD" clId="Web-{DA104674-F031-4DB1-8071-396F7F3CCB28}" dt="2022-12-03T21:22:35.487" v="720" actId="1076"/>
          <ac:picMkLst>
            <pc:docMk/>
            <pc:sldMk cId="2136241845" sldId="289"/>
            <ac:picMk id="6" creationId="{314CF912-1350-C27F-3D39-928086F0BA60}"/>
          </ac:picMkLst>
        </pc:picChg>
      </pc:sldChg>
      <pc:sldChg chg="modSp">
        <pc:chgData name="King, Sami Lynn" userId="S::samlking@iu.edu::383eb4b3-d6b0-4c81-9091-669e704f422f" providerId="AD" clId="Web-{DA104674-F031-4DB1-8071-396F7F3CCB28}" dt="2022-12-04T03:26:49.253" v="789" actId="20577"/>
        <pc:sldMkLst>
          <pc:docMk/>
          <pc:sldMk cId="193106127" sldId="290"/>
        </pc:sldMkLst>
        <pc:spChg chg="mod">
          <ac:chgData name="King, Sami Lynn" userId="S::samlking@iu.edu::383eb4b3-d6b0-4c81-9091-669e704f422f" providerId="AD" clId="Web-{DA104674-F031-4DB1-8071-396F7F3CCB28}" dt="2022-12-04T03:26:49.253" v="789" actId="20577"/>
          <ac:spMkLst>
            <pc:docMk/>
            <pc:sldMk cId="193106127" sldId="290"/>
            <ac:spMk id="6" creationId="{78127BB0-827F-ECF2-9237-7807BFDEC704}"/>
          </ac:spMkLst>
        </pc:spChg>
      </pc:sldChg>
      <pc:sldChg chg="addSp delSp modSp ord modNotes">
        <pc:chgData name="King, Sami Lynn" userId="S::samlking@iu.edu::383eb4b3-d6b0-4c81-9091-669e704f422f" providerId="AD" clId="Web-{DA104674-F031-4DB1-8071-396F7F3CCB28}" dt="2022-12-04T03:50:42.268" v="893" actId="20577"/>
        <pc:sldMkLst>
          <pc:docMk/>
          <pc:sldMk cId="1209681937" sldId="291"/>
        </pc:sldMkLst>
        <pc:spChg chg="mod">
          <ac:chgData name="King, Sami Lynn" userId="S::samlking@iu.edu::383eb4b3-d6b0-4c81-9091-669e704f422f" providerId="AD" clId="Web-{DA104674-F031-4DB1-8071-396F7F3CCB28}" dt="2022-12-04T03:50:42.268" v="893" actId="20577"/>
          <ac:spMkLst>
            <pc:docMk/>
            <pc:sldMk cId="1209681937" sldId="291"/>
            <ac:spMk id="2" creationId="{92250C74-3E30-0131-4327-856441366B86}"/>
          </ac:spMkLst>
        </pc:spChg>
        <pc:spChg chg="add mod">
          <ac:chgData name="King, Sami Lynn" userId="S::samlking@iu.edu::383eb4b3-d6b0-4c81-9091-669e704f422f" providerId="AD" clId="Web-{DA104674-F031-4DB1-8071-396F7F3CCB28}" dt="2022-12-04T03:43:46.525" v="859" actId="1076"/>
          <ac:spMkLst>
            <pc:docMk/>
            <pc:sldMk cId="1209681937" sldId="291"/>
            <ac:spMk id="3" creationId="{D42C1A9E-8C7A-0658-7168-FC56B8184552}"/>
          </ac:spMkLst>
        </pc:spChg>
        <pc:picChg chg="del">
          <ac:chgData name="King, Sami Lynn" userId="S::samlking@iu.edu::383eb4b3-d6b0-4c81-9091-669e704f422f" providerId="AD" clId="Web-{DA104674-F031-4DB1-8071-396F7F3CCB28}" dt="2022-12-03T19:57:06.608" v="435"/>
          <ac:picMkLst>
            <pc:docMk/>
            <pc:sldMk cId="1209681937" sldId="291"/>
            <ac:picMk id="3" creationId="{89F38BEA-3BAB-7343-F9BE-DE3FEDE352BD}"/>
          </ac:picMkLst>
        </pc:picChg>
        <pc:picChg chg="del">
          <ac:chgData name="King, Sami Lynn" userId="S::samlking@iu.edu::383eb4b3-d6b0-4c81-9091-669e704f422f" providerId="AD" clId="Web-{DA104674-F031-4DB1-8071-396F7F3CCB28}" dt="2022-12-03T19:57:08.733" v="436"/>
          <ac:picMkLst>
            <pc:docMk/>
            <pc:sldMk cId="1209681937" sldId="291"/>
            <ac:picMk id="4" creationId="{348C0801-EFEF-E974-EB47-367F88257EE1}"/>
          </ac:picMkLst>
        </pc:picChg>
        <pc:picChg chg="add mod">
          <ac:chgData name="King, Sami Lynn" userId="S::samlking@iu.edu::383eb4b3-d6b0-4c81-9091-669e704f422f" providerId="AD" clId="Web-{DA104674-F031-4DB1-8071-396F7F3CCB28}" dt="2022-12-04T03:43:44.509" v="858" actId="1076"/>
          <ac:picMkLst>
            <pc:docMk/>
            <pc:sldMk cId="1209681937" sldId="291"/>
            <ac:picMk id="5" creationId="{0CC60363-AD7A-4201-6E28-9A7C3D94169E}"/>
          </ac:picMkLst>
        </pc:picChg>
        <pc:picChg chg="del">
          <ac:chgData name="King, Sami Lynn" userId="S::samlking@iu.edu::383eb4b3-d6b0-4c81-9091-669e704f422f" providerId="AD" clId="Web-{DA104674-F031-4DB1-8071-396F7F3CCB28}" dt="2022-12-03T17:41:59.577" v="9"/>
          <ac:picMkLst>
            <pc:docMk/>
            <pc:sldMk cId="1209681937" sldId="291"/>
            <ac:picMk id="5" creationId="{620A2756-3596-7AF0-83BF-DA6B952EF9E8}"/>
          </ac:picMkLst>
        </pc:picChg>
        <pc:picChg chg="del mod ord">
          <ac:chgData name="King, Sami Lynn" userId="S::samlking@iu.edu::383eb4b3-d6b0-4c81-9091-669e704f422f" providerId="AD" clId="Web-{DA104674-F031-4DB1-8071-396F7F3CCB28}" dt="2022-12-03T19:57:25.046" v="440"/>
          <ac:picMkLst>
            <pc:docMk/>
            <pc:sldMk cId="1209681937" sldId="291"/>
            <ac:picMk id="6" creationId="{4EB64C81-EA33-EF45-1A55-402113679912}"/>
          </ac:picMkLst>
        </pc:picChg>
        <pc:picChg chg="add mod">
          <ac:chgData name="King, Sami Lynn" userId="S::samlking@iu.edu::383eb4b3-d6b0-4c81-9091-669e704f422f" providerId="AD" clId="Web-{DA104674-F031-4DB1-8071-396F7F3CCB28}" dt="2022-12-04T01:17:14.012" v="740"/>
          <ac:picMkLst>
            <pc:docMk/>
            <pc:sldMk cId="1209681937" sldId="291"/>
            <ac:picMk id="7" creationId="{A798EE1E-5684-1A35-A102-C4741E49EBAC}"/>
          </ac:picMkLst>
        </pc:picChg>
        <pc:picChg chg="del">
          <ac:chgData name="King, Sami Lynn" userId="S::samlking@iu.edu::383eb4b3-d6b0-4c81-9091-669e704f422f" providerId="AD" clId="Web-{DA104674-F031-4DB1-8071-396F7F3CCB28}" dt="2022-12-03T17:42:01.702" v="10"/>
          <ac:picMkLst>
            <pc:docMk/>
            <pc:sldMk cId="1209681937" sldId="291"/>
            <ac:picMk id="9" creationId="{B953BB32-6C6D-9779-F2FC-EC9F541D8DF8}"/>
          </ac:picMkLst>
        </pc:picChg>
        <pc:picChg chg="add mod">
          <ac:chgData name="King, Sami Lynn" userId="S::samlking@iu.edu::383eb4b3-d6b0-4c81-9091-669e704f422f" providerId="AD" clId="Web-{DA104674-F031-4DB1-8071-396F7F3CCB28}" dt="2022-12-04T01:17:14.027" v="741"/>
          <ac:picMkLst>
            <pc:docMk/>
            <pc:sldMk cId="1209681937" sldId="291"/>
            <ac:picMk id="9" creationId="{C78C09C5-3407-F9FB-2AFC-87974D92A5C7}"/>
          </ac:picMkLst>
        </pc:picChg>
        <pc:cxnChg chg="add mod">
          <ac:chgData name="King, Sami Lynn" userId="S::samlking@iu.edu::383eb4b3-d6b0-4c81-9091-669e704f422f" providerId="AD" clId="Web-{DA104674-F031-4DB1-8071-396F7F3CCB28}" dt="2022-12-04T01:16:50.949" v="735" actId="14100"/>
          <ac:cxnSpMkLst>
            <pc:docMk/>
            <pc:sldMk cId="1209681937" sldId="291"/>
            <ac:cxnSpMk id="4" creationId="{530360DE-91A2-34AA-5456-EF2554881502}"/>
          </ac:cxnSpMkLst>
        </pc:cxnChg>
        <pc:cxnChg chg="del mod ord">
          <ac:chgData name="King, Sami Lynn" userId="S::samlking@iu.edu::383eb4b3-d6b0-4c81-9091-669e704f422f" providerId="AD" clId="Web-{DA104674-F031-4DB1-8071-396F7F3CCB28}" dt="2022-12-03T21:17:37.996" v="689"/>
          <ac:cxnSpMkLst>
            <pc:docMk/>
            <pc:sldMk cId="1209681937" sldId="291"/>
            <ac:cxnSpMk id="8" creationId="{D24572FB-E89B-54A1-A407-57D90431E67E}"/>
          </ac:cxnSpMkLst>
        </pc:cxnChg>
        <pc:cxnChg chg="del">
          <ac:chgData name="King, Sami Lynn" userId="S::samlking@iu.edu::383eb4b3-d6b0-4c81-9091-669e704f422f" providerId="AD" clId="Web-{DA104674-F031-4DB1-8071-396F7F3CCB28}" dt="2022-12-03T17:42:03.390" v="11"/>
          <ac:cxnSpMkLst>
            <pc:docMk/>
            <pc:sldMk cId="1209681937" sldId="291"/>
            <ac:cxnSpMk id="10" creationId="{3C3F9180-01E3-346B-0DBF-CB9011B2EF6D}"/>
          </ac:cxnSpMkLst>
        </pc:cxnChg>
        <pc:cxnChg chg="add mod">
          <ac:chgData name="King, Sami Lynn" userId="S::samlking@iu.edu::383eb4b3-d6b0-4c81-9091-669e704f422f" providerId="AD" clId="Web-{DA104674-F031-4DB1-8071-396F7F3CCB28}" dt="2022-12-04T01:17:26.825" v="743" actId="14100"/>
          <ac:cxnSpMkLst>
            <pc:docMk/>
            <pc:sldMk cId="1209681937" sldId="291"/>
            <ac:cxnSpMk id="10" creationId="{AF02674F-88C2-E6B6-B5D5-897FF940DBA1}"/>
          </ac:cxnSpMkLst>
        </pc:cxnChg>
      </pc:sldChg>
      <pc:sldChg chg="addSp modSp modNotes">
        <pc:chgData name="King, Sami Lynn" userId="S::samlking@iu.edu::383eb4b3-d6b0-4c81-9091-669e704f422f" providerId="AD" clId="Web-{DA104674-F031-4DB1-8071-396F7F3CCB28}" dt="2022-12-04T04:19:00.208" v="1066"/>
        <pc:sldMkLst>
          <pc:docMk/>
          <pc:sldMk cId="3036215836" sldId="293"/>
        </pc:sldMkLst>
        <pc:spChg chg="add">
          <ac:chgData name="King, Sami Lynn" userId="S::samlking@iu.edu::383eb4b3-d6b0-4c81-9091-669e704f422f" providerId="AD" clId="Web-{DA104674-F031-4DB1-8071-396F7F3CCB28}" dt="2022-12-03T21:14:46.568" v="596"/>
          <ac:spMkLst>
            <pc:docMk/>
            <pc:sldMk cId="3036215836" sldId="293"/>
            <ac:spMk id="3" creationId="{68C45CBC-66FC-0229-230D-86A757B81817}"/>
          </ac:spMkLst>
        </pc:spChg>
        <pc:graphicFrameChg chg="mod modGraphic">
          <ac:chgData name="King, Sami Lynn" userId="S::samlking@iu.edu::383eb4b3-d6b0-4c81-9091-669e704f422f" providerId="AD" clId="Web-{DA104674-F031-4DB1-8071-396F7F3CCB28}" dt="2022-12-04T04:19:00.208" v="1066"/>
          <ac:graphicFrameMkLst>
            <pc:docMk/>
            <pc:sldMk cId="3036215836" sldId="293"/>
            <ac:graphicFrameMk id="2" creationId="{E6807EA8-49CD-974C-804D-40BCBEA03694}"/>
          </ac:graphicFrameMkLst>
        </pc:graphicFrameChg>
      </pc:sldChg>
      <pc:sldChg chg="addSp delSp modSp ord">
        <pc:chgData name="King, Sami Lynn" userId="S::samlking@iu.edu::383eb4b3-d6b0-4c81-9091-669e704f422f" providerId="AD" clId="Web-{DA104674-F031-4DB1-8071-396F7F3CCB28}" dt="2022-12-04T03:47:05.919" v="877" actId="14100"/>
        <pc:sldMkLst>
          <pc:docMk/>
          <pc:sldMk cId="1705294726" sldId="294"/>
        </pc:sldMkLst>
        <pc:spChg chg="mod">
          <ac:chgData name="King, Sami Lynn" userId="S::samlking@iu.edu::383eb4b3-d6b0-4c81-9091-669e704f422f" providerId="AD" clId="Web-{DA104674-F031-4DB1-8071-396F7F3CCB28}" dt="2022-12-04T03:47:05.919" v="877" actId="14100"/>
          <ac:spMkLst>
            <pc:docMk/>
            <pc:sldMk cId="1705294726" sldId="294"/>
            <ac:spMk id="4" creationId="{1954FBDB-04BE-AF52-4857-0E886AEE7357}"/>
          </ac:spMkLst>
        </pc:spChg>
        <pc:picChg chg="del mod">
          <ac:chgData name="King, Sami Lynn" userId="S::samlking@iu.edu::383eb4b3-d6b0-4c81-9091-669e704f422f" providerId="AD" clId="Web-{DA104674-F031-4DB1-8071-396F7F3CCB28}" dt="2022-12-03T20:59:33.296" v="483"/>
          <ac:picMkLst>
            <pc:docMk/>
            <pc:sldMk cId="1705294726" sldId="294"/>
            <ac:picMk id="2" creationId="{822DF060-A3CB-DF72-DB08-F82CBBDE71A5}"/>
          </ac:picMkLst>
        </pc:picChg>
        <pc:picChg chg="mod">
          <ac:chgData name="King, Sami Lynn" userId="S::samlking@iu.edu::383eb4b3-d6b0-4c81-9091-669e704f422f" providerId="AD" clId="Web-{DA104674-F031-4DB1-8071-396F7F3CCB28}" dt="2022-12-03T17:48:47.929" v="59" actId="1076"/>
          <ac:picMkLst>
            <pc:docMk/>
            <pc:sldMk cId="1705294726" sldId="294"/>
            <ac:picMk id="3" creationId="{0559122B-5FF9-D694-09B7-CADFD42B4B2E}"/>
          </ac:picMkLst>
        </pc:picChg>
        <pc:picChg chg="mod">
          <ac:chgData name="King, Sami Lynn" userId="S::samlking@iu.edu::383eb4b3-d6b0-4c81-9091-669e704f422f" providerId="AD" clId="Web-{DA104674-F031-4DB1-8071-396F7F3CCB28}" dt="2022-12-04T03:43:51.728" v="860" actId="1076"/>
          <ac:picMkLst>
            <pc:docMk/>
            <pc:sldMk cId="1705294726" sldId="294"/>
            <ac:picMk id="7" creationId="{1B0403CF-17E3-E0BD-7BA7-BE5D4108D1D2}"/>
          </ac:picMkLst>
        </pc:picChg>
        <pc:picChg chg="del mod">
          <ac:chgData name="King, Sami Lynn" userId="S::samlking@iu.edu::383eb4b3-d6b0-4c81-9091-669e704f422f" providerId="AD" clId="Web-{DA104674-F031-4DB1-8071-396F7F3CCB28}" dt="2022-12-03T20:59:50.953" v="487"/>
          <ac:picMkLst>
            <pc:docMk/>
            <pc:sldMk cId="1705294726" sldId="294"/>
            <ac:picMk id="7" creationId="{20357F50-BD83-C97D-9BEA-39B95107C568}"/>
          </ac:picMkLst>
        </pc:picChg>
        <pc:picChg chg="add mod ord">
          <ac:chgData name="King, Sami Lynn" userId="S::samlking@iu.edu::383eb4b3-d6b0-4c81-9091-669e704f422f" providerId="AD" clId="Web-{DA104674-F031-4DB1-8071-396F7F3CCB28}" dt="2022-12-03T21:00:14.860" v="492"/>
          <ac:picMkLst>
            <pc:docMk/>
            <pc:sldMk cId="1705294726" sldId="294"/>
            <ac:picMk id="8" creationId="{8846B58E-A354-18CB-FA3A-C5022ABDA329}"/>
          </ac:picMkLst>
        </pc:picChg>
        <pc:picChg chg="add mod ord">
          <ac:chgData name="King, Sami Lynn" userId="S::samlking@iu.edu::383eb4b3-d6b0-4c81-9091-669e704f422f" providerId="AD" clId="Web-{DA104674-F031-4DB1-8071-396F7F3CCB28}" dt="2022-12-03T21:01:00.173" v="501"/>
          <ac:picMkLst>
            <pc:docMk/>
            <pc:sldMk cId="1705294726" sldId="294"/>
            <ac:picMk id="10" creationId="{B27B8127-9F31-AD52-5832-979AC14B442B}"/>
          </ac:picMkLst>
        </pc:picChg>
        <pc:picChg chg="mod">
          <ac:chgData name="King, Sami Lynn" userId="S::samlking@iu.edu::383eb4b3-d6b0-4c81-9091-669e704f422f" providerId="AD" clId="Web-{DA104674-F031-4DB1-8071-396F7F3CCB28}" dt="2022-12-04T01:17:42.763" v="744" actId="14100"/>
          <ac:picMkLst>
            <pc:docMk/>
            <pc:sldMk cId="1705294726" sldId="294"/>
            <ac:picMk id="11" creationId="{D0E9893B-4CC2-DA0D-05BB-22BA41002D01}"/>
          </ac:picMkLst>
        </pc:picChg>
        <pc:cxnChg chg="mod">
          <ac:chgData name="King, Sami Lynn" userId="S::samlking@iu.edu::383eb4b3-d6b0-4c81-9091-669e704f422f" providerId="AD" clId="Web-{DA104674-F031-4DB1-8071-396F7F3CCB28}" dt="2022-12-03T21:01:08.923" v="504" actId="14100"/>
          <ac:cxnSpMkLst>
            <pc:docMk/>
            <pc:sldMk cId="1705294726" sldId="294"/>
            <ac:cxnSpMk id="9" creationId="{7CC79322-1269-E7F4-F0D8-120B790B742E}"/>
          </ac:cxnSpMkLst>
        </pc:cxnChg>
      </pc:sldChg>
      <pc:sldChg chg="modSp">
        <pc:chgData name="King, Sami Lynn" userId="S::samlking@iu.edu::383eb4b3-d6b0-4c81-9091-669e704f422f" providerId="AD" clId="Web-{DA104674-F031-4DB1-8071-396F7F3CCB28}" dt="2022-12-03T18:55:41.786" v="383" actId="1076"/>
        <pc:sldMkLst>
          <pc:docMk/>
          <pc:sldMk cId="355229498" sldId="295"/>
        </pc:sldMkLst>
        <pc:spChg chg="mod">
          <ac:chgData name="King, Sami Lynn" userId="S::samlking@iu.edu::383eb4b3-d6b0-4c81-9091-669e704f422f" providerId="AD" clId="Web-{DA104674-F031-4DB1-8071-396F7F3CCB28}" dt="2022-12-03T18:55:41.786" v="383" actId="1076"/>
          <ac:spMkLst>
            <pc:docMk/>
            <pc:sldMk cId="355229498" sldId="295"/>
            <ac:spMk id="188" creationId="{915C35A5-3854-9B89-CA79-6E0929F239FD}"/>
          </ac:spMkLst>
        </pc:spChg>
      </pc:sldChg>
      <pc:sldChg chg="addSp delSp modSp new del modNotes">
        <pc:chgData name="King, Sami Lynn" userId="S::samlking@iu.edu::383eb4b3-d6b0-4c81-9091-669e704f422f" providerId="AD" clId="Web-{DA104674-F031-4DB1-8071-396F7F3CCB28}" dt="2022-12-04T01:14:45.617" v="733"/>
        <pc:sldMkLst>
          <pc:docMk/>
          <pc:sldMk cId="2239400949" sldId="310"/>
        </pc:sldMkLst>
        <pc:spChg chg="add mod">
          <ac:chgData name="King, Sami Lynn" userId="S::samlking@iu.edu::383eb4b3-d6b0-4c81-9091-669e704f422f" providerId="AD" clId="Web-{DA104674-F031-4DB1-8071-396F7F3CCB28}" dt="2022-12-03T17:48:23.804" v="57"/>
          <ac:spMkLst>
            <pc:docMk/>
            <pc:sldMk cId="2239400949" sldId="310"/>
            <ac:spMk id="5" creationId="{0C674F38-A588-AE71-7022-8730E72A9192}"/>
          </ac:spMkLst>
        </pc:spChg>
        <pc:picChg chg="add del mod">
          <ac:chgData name="King, Sami Lynn" userId="S::samlking@iu.edu::383eb4b3-d6b0-4c81-9091-669e704f422f" providerId="AD" clId="Web-{DA104674-F031-4DB1-8071-396F7F3CCB28}" dt="2022-12-04T01:12:57.770" v="724"/>
          <ac:picMkLst>
            <pc:docMk/>
            <pc:sldMk cId="2239400949" sldId="310"/>
            <ac:picMk id="3" creationId="{9B35BBB4-2903-9D40-96BB-E456877745DA}"/>
          </ac:picMkLst>
        </pc:picChg>
        <pc:picChg chg="add mod">
          <ac:chgData name="King, Sami Lynn" userId="S::samlking@iu.edu::383eb4b3-d6b0-4c81-9091-669e704f422f" providerId="AD" clId="Web-{DA104674-F031-4DB1-8071-396F7F3CCB28}" dt="2022-12-03T21:14:27.927" v="595" actId="1076"/>
          <ac:picMkLst>
            <pc:docMk/>
            <pc:sldMk cId="2239400949" sldId="310"/>
            <ac:picMk id="4" creationId="{A4E46FC5-ABEF-9462-B186-BBDFC88A93EA}"/>
          </ac:picMkLst>
        </pc:picChg>
      </pc:sldChg>
      <pc:sldChg chg="new del">
        <pc:chgData name="King, Sami Lynn" userId="S::samlking@iu.edu::383eb4b3-d6b0-4c81-9091-669e704f422f" providerId="AD" clId="Web-{DA104674-F031-4DB1-8071-396F7F3CCB28}" dt="2022-12-03T19:55:42.903" v="430"/>
        <pc:sldMkLst>
          <pc:docMk/>
          <pc:sldMk cId="3791508366" sldId="314"/>
        </pc:sldMkLst>
      </pc:sldChg>
      <pc:sldChg chg="addSp delSp modSp new">
        <pc:chgData name="King, Sami Lynn" userId="S::samlking@iu.edu::383eb4b3-d6b0-4c81-9091-669e704f422f" providerId="AD" clId="Web-{DA104674-F031-4DB1-8071-396F7F3CCB28}" dt="2022-12-04T04:17:53.769" v="1054" actId="1076"/>
        <pc:sldMkLst>
          <pc:docMk/>
          <pc:sldMk cId="3074640222" sldId="355"/>
        </pc:sldMkLst>
        <pc:spChg chg="add mod">
          <ac:chgData name="King, Sami Lynn" userId="S::samlking@iu.edu::383eb4b3-d6b0-4c81-9091-669e704f422f" providerId="AD" clId="Web-{DA104674-F031-4DB1-8071-396F7F3CCB28}" dt="2022-12-04T04:17:22.894" v="1046" actId="1076"/>
          <ac:spMkLst>
            <pc:docMk/>
            <pc:sldMk cId="3074640222" sldId="355"/>
            <ac:spMk id="8" creationId="{006B4BBF-E072-0A1E-ABAA-6B1E3F0C3434}"/>
          </ac:spMkLst>
        </pc:spChg>
        <pc:picChg chg="add del mod">
          <ac:chgData name="King, Sami Lynn" userId="S::samlking@iu.edu::383eb4b3-d6b0-4c81-9091-669e704f422f" providerId="AD" clId="Web-{DA104674-F031-4DB1-8071-396F7F3CCB28}" dt="2022-12-04T04:02:25.469" v="906"/>
          <ac:picMkLst>
            <pc:docMk/>
            <pc:sldMk cId="3074640222" sldId="355"/>
            <ac:picMk id="3" creationId="{A89A97CB-656B-546D-9A00-3CD760E254CD}"/>
          </ac:picMkLst>
        </pc:picChg>
        <pc:picChg chg="add mod">
          <ac:chgData name="King, Sami Lynn" userId="S::samlking@iu.edu::383eb4b3-d6b0-4c81-9091-669e704f422f" providerId="AD" clId="Web-{DA104674-F031-4DB1-8071-396F7F3CCB28}" dt="2022-12-04T04:17:53.769" v="1054" actId="1076"/>
          <ac:picMkLst>
            <pc:docMk/>
            <pc:sldMk cId="3074640222" sldId="355"/>
            <ac:picMk id="4" creationId="{AB233D87-B80D-5070-0F06-36EE4BBA80CD}"/>
          </ac:picMkLst>
        </pc:picChg>
        <pc:picChg chg="add mod ord modCrop">
          <ac:chgData name="King, Sami Lynn" userId="S::samlking@iu.edu::383eb4b3-d6b0-4c81-9091-669e704f422f" providerId="AD" clId="Web-{DA104674-F031-4DB1-8071-396F7F3CCB28}" dt="2022-12-04T04:17:32.910" v="1047" actId="1076"/>
          <ac:picMkLst>
            <pc:docMk/>
            <pc:sldMk cId="3074640222" sldId="355"/>
            <ac:picMk id="5" creationId="{42C70A92-7E63-252D-29A3-EA395EFB6059}"/>
          </ac:picMkLst>
        </pc:picChg>
        <pc:picChg chg="add mod ord">
          <ac:chgData name="King, Sami Lynn" userId="S::samlking@iu.edu::383eb4b3-d6b0-4c81-9091-669e704f422f" providerId="AD" clId="Web-{DA104674-F031-4DB1-8071-396F7F3CCB28}" dt="2022-12-04T04:17:51.285" v="1053" actId="1076"/>
          <ac:picMkLst>
            <pc:docMk/>
            <pc:sldMk cId="3074640222" sldId="355"/>
            <ac:picMk id="6" creationId="{CF6F29A7-84A4-01AA-4500-847647411977}"/>
          </ac:picMkLst>
        </pc:picChg>
        <pc:picChg chg="add mod">
          <ac:chgData name="King, Sami Lynn" userId="S::samlking@iu.edu::383eb4b3-d6b0-4c81-9091-669e704f422f" providerId="AD" clId="Web-{DA104674-F031-4DB1-8071-396F7F3CCB28}" dt="2022-12-04T04:17:40.191" v="1050" actId="1076"/>
          <ac:picMkLst>
            <pc:docMk/>
            <pc:sldMk cId="3074640222" sldId="355"/>
            <ac:picMk id="7" creationId="{B4D6DEB9-C268-001D-39EC-9CB3B56B9815}"/>
          </ac:picMkLst>
        </pc:picChg>
        <pc:cxnChg chg="add mod">
          <ac:chgData name="King, Sami Lynn" userId="S::samlking@iu.edu::383eb4b3-d6b0-4c81-9091-669e704f422f" providerId="AD" clId="Web-{DA104674-F031-4DB1-8071-396F7F3CCB28}" dt="2022-12-04T04:17:46.269" v="1052" actId="14100"/>
          <ac:cxnSpMkLst>
            <pc:docMk/>
            <pc:sldMk cId="3074640222" sldId="355"/>
            <ac:cxnSpMk id="9" creationId="{E85BD4EF-C5E3-EAB7-D818-DCF96C702D4C}"/>
          </ac:cxnSpMkLst>
        </pc:cxnChg>
      </pc:sldChg>
    </pc:docChg>
  </pc:docChgLst>
  <pc:docChgLst>
    <pc:chgData name="Pagare, Mansi" userId="S::mpagare@iu.edu::16e3a064-9f79-4ffe-907b-d4042be546f7" providerId="AD" clId="Web-{5739AF87-AC86-4962-AFC6-25D13675DEA5}"/>
    <pc:docChg chg="mod modSld">
      <pc:chgData name="Pagare, Mansi" userId="S::mpagare@iu.edu::16e3a064-9f79-4ffe-907b-d4042be546f7" providerId="AD" clId="Web-{5739AF87-AC86-4962-AFC6-25D13675DEA5}" dt="2022-11-30T02:46:02.551" v="40" actId="20577"/>
      <pc:docMkLst>
        <pc:docMk/>
      </pc:docMkLst>
      <pc:sldChg chg="addCm">
        <pc:chgData name="Pagare, Mansi" userId="S::mpagare@iu.edu::16e3a064-9f79-4ffe-907b-d4042be546f7" providerId="AD" clId="Web-{5739AF87-AC86-4962-AFC6-25D13675DEA5}" dt="2022-11-30T02:37:04.023" v="35"/>
        <pc:sldMkLst>
          <pc:docMk/>
          <pc:sldMk cId="455410490" sldId="258"/>
        </pc:sldMkLst>
      </pc:sldChg>
      <pc:sldChg chg="modSp addCm">
        <pc:chgData name="Pagare, Mansi" userId="S::mpagare@iu.edu::16e3a064-9f79-4ffe-907b-d4042be546f7" providerId="AD" clId="Web-{5739AF87-AC86-4962-AFC6-25D13675DEA5}" dt="2022-11-30T02:46:02.551" v="40" actId="20577"/>
        <pc:sldMkLst>
          <pc:docMk/>
          <pc:sldMk cId="288408977" sldId="259"/>
        </pc:sldMkLst>
        <pc:spChg chg="mod">
          <ac:chgData name="Pagare, Mansi" userId="S::mpagare@iu.edu::16e3a064-9f79-4ffe-907b-d4042be546f7" providerId="AD" clId="Web-{5739AF87-AC86-4962-AFC6-25D13675DEA5}" dt="2022-11-30T02:46:02.551" v="40" actId="20577"/>
          <ac:spMkLst>
            <pc:docMk/>
            <pc:sldMk cId="288408977" sldId="259"/>
            <ac:spMk id="3" creationId="{823F253B-32C7-1BBF-2DFF-CA411647F82C}"/>
          </ac:spMkLst>
        </pc:spChg>
      </pc:sldChg>
      <pc:sldChg chg="modSp">
        <pc:chgData name="Pagare, Mansi" userId="S::mpagare@iu.edu::16e3a064-9f79-4ffe-907b-d4042be546f7" providerId="AD" clId="Web-{5739AF87-AC86-4962-AFC6-25D13675DEA5}" dt="2022-11-29T21:57:45.903" v="33" actId="20577"/>
        <pc:sldMkLst>
          <pc:docMk/>
          <pc:sldMk cId="4026966068" sldId="263"/>
        </pc:sldMkLst>
        <pc:spChg chg="mod">
          <ac:chgData name="Pagare, Mansi" userId="S::mpagare@iu.edu::16e3a064-9f79-4ffe-907b-d4042be546f7" providerId="AD" clId="Web-{5739AF87-AC86-4962-AFC6-25D13675DEA5}" dt="2022-11-29T21:57:45.903" v="33" actId="20577"/>
          <ac:spMkLst>
            <pc:docMk/>
            <pc:sldMk cId="4026966068" sldId="263"/>
            <ac:spMk id="3" creationId="{790EFD0C-3FAE-3DA8-8679-7055755C176A}"/>
          </ac:spMkLst>
        </pc:spChg>
      </pc:sldChg>
      <pc:sldChg chg="modSp">
        <pc:chgData name="Pagare, Mansi" userId="S::mpagare@iu.edu::16e3a064-9f79-4ffe-907b-d4042be546f7" providerId="AD" clId="Web-{5739AF87-AC86-4962-AFC6-25D13675DEA5}" dt="2022-11-29T20:41:27.186" v="31" actId="1076"/>
        <pc:sldMkLst>
          <pc:docMk/>
          <pc:sldMk cId="2382516164" sldId="266"/>
        </pc:sldMkLst>
        <pc:spChg chg="mod">
          <ac:chgData name="Pagare, Mansi" userId="S::mpagare@iu.edu::16e3a064-9f79-4ffe-907b-d4042be546f7" providerId="AD" clId="Web-{5739AF87-AC86-4962-AFC6-25D13675DEA5}" dt="2022-11-29T20:41:27.186" v="31" actId="1076"/>
          <ac:spMkLst>
            <pc:docMk/>
            <pc:sldMk cId="2382516164" sldId="266"/>
            <ac:spMk id="5" creationId="{E3BCE2B2-0585-A5E9-D9DA-34DA83530F5E}"/>
          </ac:spMkLst>
        </pc:spChg>
        <pc:picChg chg="mod">
          <ac:chgData name="Pagare, Mansi" userId="S::mpagare@iu.edu::16e3a064-9f79-4ffe-907b-d4042be546f7" providerId="AD" clId="Web-{5739AF87-AC86-4962-AFC6-25D13675DEA5}" dt="2022-11-29T20:40:07.168" v="28" actId="1076"/>
          <ac:picMkLst>
            <pc:docMk/>
            <pc:sldMk cId="2382516164" sldId="266"/>
            <ac:picMk id="8" creationId="{737E8849-F632-67D1-2B30-B52F2407CD35}"/>
          </ac:picMkLst>
        </pc:picChg>
        <pc:picChg chg="mod">
          <ac:chgData name="Pagare, Mansi" userId="S::mpagare@iu.edu::16e3a064-9f79-4ffe-907b-d4042be546f7" providerId="AD" clId="Web-{5739AF87-AC86-4962-AFC6-25D13675DEA5}" dt="2022-11-29T20:39:54.933" v="25" actId="1076"/>
          <ac:picMkLst>
            <pc:docMk/>
            <pc:sldMk cId="2382516164" sldId="266"/>
            <ac:picMk id="9" creationId="{855D2545-2D91-AE07-8133-92E77BFFB230}"/>
          </ac:picMkLst>
        </pc:picChg>
        <pc:picChg chg="mod">
          <ac:chgData name="Pagare, Mansi" userId="S::mpagare@iu.edu::16e3a064-9f79-4ffe-907b-d4042be546f7" providerId="AD" clId="Web-{5739AF87-AC86-4962-AFC6-25D13675DEA5}" dt="2022-11-29T20:40:50.404" v="30" actId="14100"/>
          <ac:picMkLst>
            <pc:docMk/>
            <pc:sldMk cId="2382516164" sldId="266"/>
            <ac:picMk id="17" creationId="{764BFC2E-D969-9465-6ED3-B5B3A42C08EA}"/>
          </ac:picMkLst>
        </pc:picChg>
      </pc:sldChg>
      <pc:sldChg chg="modSp">
        <pc:chgData name="Pagare, Mansi" userId="S::mpagare@iu.edu::16e3a064-9f79-4ffe-907b-d4042be546f7" providerId="AD" clId="Web-{5739AF87-AC86-4962-AFC6-25D13675DEA5}" dt="2022-11-29T21:59:53.688" v="34" actId="1076"/>
        <pc:sldMkLst>
          <pc:docMk/>
          <pc:sldMk cId="3925034234" sldId="271"/>
        </pc:sldMkLst>
        <pc:spChg chg="mod">
          <ac:chgData name="Pagare, Mansi" userId="S::mpagare@iu.edu::16e3a064-9f79-4ffe-907b-d4042be546f7" providerId="AD" clId="Web-{5739AF87-AC86-4962-AFC6-25D13675DEA5}" dt="2022-11-29T20:38:34.946" v="15" actId="14100"/>
          <ac:spMkLst>
            <pc:docMk/>
            <pc:sldMk cId="3925034234" sldId="271"/>
            <ac:spMk id="4" creationId="{6A05A917-FCCD-8D4D-0730-C885DD2B4B09}"/>
          </ac:spMkLst>
        </pc:spChg>
        <pc:picChg chg="mod">
          <ac:chgData name="Pagare, Mansi" userId="S::mpagare@iu.edu::16e3a064-9f79-4ffe-907b-d4042be546f7" providerId="AD" clId="Web-{5739AF87-AC86-4962-AFC6-25D13675DEA5}" dt="2022-11-29T21:59:53.688" v="34" actId="1076"/>
          <ac:picMkLst>
            <pc:docMk/>
            <pc:sldMk cId="3925034234" sldId="271"/>
            <ac:picMk id="5" creationId="{C029089D-DDBD-5BFF-7C70-D3BA41127312}"/>
          </ac:picMkLst>
        </pc:picChg>
      </pc:sldChg>
      <pc:sldChg chg="modSp">
        <pc:chgData name="Pagare, Mansi" userId="S::mpagare@iu.edu::16e3a064-9f79-4ffe-907b-d4042be546f7" providerId="AD" clId="Web-{5739AF87-AC86-4962-AFC6-25D13675DEA5}" dt="2022-11-29T20:37:43.820" v="10" actId="1076"/>
        <pc:sldMkLst>
          <pc:docMk/>
          <pc:sldMk cId="2422718790" sldId="272"/>
        </pc:sldMkLst>
        <pc:picChg chg="mod">
          <ac:chgData name="Pagare, Mansi" userId="S::mpagare@iu.edu::16e3a064-9f79-4ffe-907b-d4042be546f7" providerId="AD" clId="Web-{5739AF87-AC86-4962-AFC6-25D13675DEA5}" dt="2022-11-29T20:37:12.209" v="4" actId="1076"/>
          <ac:picMkLst>
            <pc:docMk/>
            <pc:sldMk cId="2422718790" sldId="272"/>
            <ac:picMk id="5" creationId="{5B5283C2-6A96-12D1-D2FB-22146051E732}"/>
          </ac:picMkLst>
        </pc:picChg>
        <pc:picChg chg="mod">
          <ac:chgData name="Pagare, Mansi" userId="S::mpagare@iu.edu::16e3a064-9f79-4ffe-907b-d4042be546f7" providerId="AD" clId="Web-{5739AF87-AC86-4962-AFC6-25D13675DEA5}" dt="2022-11-29T20:37:17.553" v="5" actId="1076"/>
          <ac:picMkLst>
            <pc:docMk/>
            <pc:sldMk cId="2422718790" sldId="272"/>
            <ac:picMk id="6" creationId="{D5EFFA03-4A43-E892-76D7-906CDD527EF3}"/>
          </ac:picMkLst>
        </pc:picChg>
        <pc:picChg chg="mod">
          <ac:chgData name="Pagare, Mansi" userId="S::mpagare@iu.edu::16e3a064-9f79-4ffe-907b-d4042be546f7" providerId="AD" clId="Web-{5739AF87-AC86-4962-AFC6-25D13675DEA5}" dt="2022-11-29T20:37:43.820" v="10" actId="1076"/>
          <ac:picMkLst>
            <pc:docMk/>
            <pc:sldMk cId="2422718790" sldId="272"/>
            <ac:picMk id="7" creationId="{990DC70A-AB69-363D-E353-59DFF9E23E2D}"/>
          </ac:picMkLst>
        </pc:picChg>
      </pc:sldChg>
      <pc:sldChg chg="modSp addCm delCm">
        <pc:chgData name="Pagare, Mansi" userId="S::mpagare@iu.edu::16e3a064-9f79-4ffe-907b-d4042be546f7" providerId="AD" clId="Web-{5739AF87-AC86-4962-AFC6-25D13675DEA5}" dt="2022-11-29T20:39:27.714" v="22" actId="1076"/>
        <pc:sldMkLst>
          <pc:docMk/>
          <pc:sldMk cId="3301762365" sldId="276"/>
        </pc:sldMkLst>
        <pc:picChg chg="mod">
          <ac:chgData name="Pagare, Mansi" userId="S::mpagare@iu.edu::16e3a064-9f79-4ffe-907b-d4042be546f7" providerId="AD" clId="Web-{5739AF87-AC86-4962-AFC6-25D13675DEA5}" dt="2022-11-29T20:39:27.714" v="22" actId="1076"/>
          <ac:picMkLst>
            <pc:docMk/>
            <pc:sldMk cId="3301762365" sldId="276"/>
            <ac:picMk id="4" creationId="{656EB0A1-8AC1-B420-FF95-AAAF9AB2BB12}"/>
          </ac:picMkLst>
        </pc:picChg>
      </pc:sldChg>
    </pc:docChg>
  </pc:docChgLst>
  <pc:docChgLst>
    <pc:chgData name="King, Sami Lynn" userId="S::samlking@iu.edu::383eb4b3-d6b0-4c81-9091-669e704f422f" providerId="AD" clId="Web-{DB08C393-8229-43E5-9980-7F44C8C3A063}"/>
    <pc:docChg chg="modSld">
      <pc:chgData name="King, Sami Lynn" userId="S::samlking@iu.edu::383eb4b3-d6b0-4c81-9091-669e704f422f" providerId="AD" clId="Web-{DB08C393-8229-43E5-9980-7F44C8C3A063}" dt="2022-12-04T04:39:10.315" v="22"/>
      <pc:docMkLst>
        <pc:docMk/>
      </pc:docMkLst>
      <pc:sldChg chg="modNotes">
        <pc:chgData name="King, Sami Lynn" userId="S::samlking@iu.edu::383eb4b3-d6b0-4c81-9091-669e704f422f" providerId="AD" clId="Web-{DB08C393-8229-43E5-9980-7F44C8C3A063}" dt="2022-12-04T04:38:21.595" v="13"/>
        <pc:sldMkLst>
          <pc:docMk/>
          <pc:sldMk cId="3767336419" sldId="264"/>
        </pc:sldMkLst>
      </pc:sldChg>
      <pc:sldChg chg="modSp">
        <pc:chgData name="King, Sami Lynn" userId="S::samlking@iu.edu::383eb4b3-d6b0-4c81-9091-669e704f422f" providerId="AD" clId="Web-{DB08C393-8229-43E5-9980-7F44C8C3A063}" dt="2022-12-04T04:27:24.994" v="4" actId="1076"/>
        <pc:sldMkLst>
          <pc:docMk/>
          <pc:sldMk cId="1658441468" sldId="265"/>
        </pc:sldMkLst>
        <pc:spChg chg="mod">
          <ac:chgData name="King, Sami Lynn" userId="S::samlking@iu.edu::383eb4b3-d6b0-4c81-9091-669e704f422f" providerId="AD" clId="Web-{DB08C393-8229-43E5-9980-7F44C8C3A063}" dt="2022-12-04T04:27:24.994" v="4" actId="1076"/>
          <ac:spMkLst>
            <pc:docMk/>
            <pc:sldMk cId="1658441468" sldId="265"/>
            <ac:spMk id="9" creationId="{C00ED3E4-FAAF-99AE-38AF-1385A5B55AB5}"/>
          </ac:spMkLst>
        </pc:spChg>
      </pc:sldChg>
      <pc:sldChg chg="modSp">
        <pc:chgData name="King, Sami Lynn" userId="S::samlking@iu.edu::383eb4b3-d6b0-4c81-9091-669e704f422f" providerId="AD" clId="Web-{DB08C393-8229-43E5-9980-7F44C8C3A063}" dt="2022-12-04T04:27:03.071" v="0" actId="1076"/>
        <pc:sldMkLst>
          <pc:docMk/>
          <pc:sldMk cId="2382516164" sldId="266"/>
        </pc:sldMkLst>
        <pc:spChg chg="mod">
          <ac:chgData name="King, Sami Lynn" userId="S::samlking@iu.edu::383eb4b3-d6b0-4c81-9091-669e704f422f" providerId="AD" clId="Web-{DB08C393-8229-43E5-9980-7F44C8C3A063}" dt="2022-12-04T04:27:03.071" v="0" actId="1076"/>
          <ac:spMkLst>
            <pc:docMk/>
            <pc:sldMk cId="2382516164" sldId="266"/>
            <ac:spMk id="2" creationId="{4F429C94-D505-E6BE-89B1-372AB37B65F0}"/>
          </ac:spMkLst>
        </pc:spChg>
      </pc:sldChg>
      <pc:sldChg chg="modNotes">
        <pc:chgData name="King, Sami Lynn" userId="S::samlking@iu.edu::383eb4b3-d6b0-4c81-9091-669e704f422f" providerId="AD" clId="Web-{DB08C393-8229-43E5-9980-7F44C8C3A063}" dt="2022-12-04T04:37:34.688" v="11"/>
        <pc:sldMkLst>
          <pc:docMk/>
          <pc:sldMk cId="4193942576" sldId="267"/>
        </pc:sldMkLst>
      </pc:sldChg>
      <pc:sldChg chg="modSp">
        <pc:chgData name="King, Sami Lynn" userId="S::samlking@iu.edu::383eb4b3-d6b0-4c81-9091-669e704f422f" providerId="AD" clId="Web-{DB08C393-8229-43E5-9980-7F44C8C3A063}" dt="2022-12-04T04:31:15.031" v="9" actId="1076"/>
        <pc:sldMkLst>
          <pc:docMk/>
          <pc:sldMk cId="2027821293" sldId="268"/>
        </pc:sldMkLst>
        <pc:picChg chg="mod">
          <ac:chgData name="King, Sami Lynn" userId="S::samlking@iu.edu::383eb4b3-d6b0-4c81-9091-669e704f422f" providerId="AD" clId="Web-{DB08C393-8229-43E5-9980-7F44C8C3A063}" dt="2022-12-04T04:31:15.031" v="9" actId="1076"/>
          <ac:picMkLst>
            <pc:docMk/>
            <pc:sldMk cId="2027821293" sldId="268"/>
            <ac:picMk id="3" creationId="{136ED88B-5AE7-F6D0-0962-C989CC854BB2}"/>
          </ac:picMkLst>
        </pc:picChg>
      </pc:sldChg>
      <pc:sldChg chg="modNotes">
        <pc:chgData name="King, Sami Lynn" userId="S::samlking@iu.edu::383eb4b3-d6b0-4c81-9091-669e704f422f" providerId="AD" clId="Web-{DB08C393-8229-43E5-9980-7F44C8C3A063}" dt="2022-12-04T04:38:27.924" v="14"/>
        <pc:sldMkLst>
          <pc:docMk/>
          <pc:sldMk cId="1451667209" sldId="270"/>
        </pc:sldMkLst>
      </pc:sldChg>
      <pc:sldChg chg="modNotes">
        <pc:chgData name="King, Sami Lynn" userId="S::samlking@iu.edu::383eb4b3-d6b0-4c81-9091-669e704f422f" providerId="AD" clId="Web-{DB08C393-8229-43E5-9980-7F44C8C3A063}" dt="2022-12-04T04:38:50.471" v="18"/>
        <pc:sldMkLst>
          <pc:docMk/>
          <pc:sldMk cId="1138961562" sldId="273"/>
        </pc:sldMkLst>
      </pc:sldChg>
      <pc:sldChg chg="modNotes">
        <pc:chgData name="King, Sami Lynn" userId="S::samlking@iu.edu::383eb4b3-d6b0-4c81-9091-669e704f422f" providerId="AD" clId="Web-{DB08C393-8229-43E5-9980-7F44C8C3A063}" dt="2022-12-04T04:38:43.455" v="16"/>
        <pc:sldMkLst>
          <pc:docMk/>
          <pc:sldMk cId="3389913019" sldId="274"/>
        </pc:sldMkLst>
      </pc:sldChg>
      <pc:sldChg chg="modNotes">
        <pc:chgData name="King, Sami Lynn" userId="S::samlking@iu.edu::383eb4b3-d6b0-4c81-9091-669e704f422f" providerId="AD" clId="Web-{DB08C393-8229-43E5-9980-7F44C8C3A063}" dt="2022-12-04T04:37:25.766" v="10"/>
        <pc:sldMkLst>
          <pc:docMk/>
          <pc:sldMk cId="2046753979" sldId="277"/>
        </pc:sldMkLst>
      </pc:sldChg>
      <pc:sldChg chg="modNotes">
        <pc:chgData name="King, Sami Lynn" userId="S::samlking@iu.edu::383eb4b3-d6b0-4c81-9091-669e704f422f" providerId="AD" clId="Web-{DB08C393-8229-43E5-9980-7F44C8C3A063}" dt="2022-12-04T04:38:47.518" v="17"/>
        <pc:sldMkLst>
          <pc:docMk/>
          <pc:sldMk cId="1634977588" sldId="278"/>
        </pc:sldMkLst>
      </pc:sldChg>
      <pc:sldChg chg="modNotes">
        <pc:chgData name="King, Sami Lynn" userId="S::samlking@iu.edu::383eb4b3-d6b0-4c81-9091-669e704f422f" providerId="AD" clId="Web-{DB08C393-8229-43E5-9980-7F44C8C3A063}" dt="2022-12-04T04:38:37.424" v="15"/>
        <pc:sldMkLst>
          <pc:docMk/>
          <pc:sldMk cId="2270949241" sldId="282"/>
        </pc:sldMkLst>
      </pc:sldChg>
      <pc:sldChg chg="modNotes">
        <pc:chgData name="King, Sami Lynn" userId="S::samlking@iu.edu::383eb4b3-d6b0-4c81-9091-669e704f422f" providerId="AD" clId="Web-{DB08C393-8229-43E5-9980-7F44C8C3A063}" dt="2022-12-04T04:38:58.377" v="20"/>
        <pc:sldMkLst>
          <pc:docMk/>
          <pc:sldMk cId="961480395" sldId="284"/>
        </pc:sldMkLst>
      </pc:sldChg>
      <pc:sldChg chg="modNotes">
        <pc:chgData name="King, Sami Lynn" userId="S::samlking@iu.edu::383eb4b3-d6b0-4c81-9091-669e704f422f" providerId="AD" clId="Web-{DB08C393-8229-43E5-9980-7F44C8C3A063}" dt="2022-12-04T04:38:55.440" v="19"/>
        <pc:sldMkLst>
          <pc:docMk/>
          <pc:sldMk cId="550766726" sldId="287"/>
        </pc:sldMkLst>
      </pc:sldChg>
      <pc:sldChg chg="modSp">
        <pc:chgData name="King, Sami Lynn" userId="S::samlking@iu.edu::383eb4b3-d6b0-4c81-9091-669e704f422f" providerId="AD" clId="Web-{DB08C393-8229-43E5-9980-7F44C8C3A063}" dt="2022-12-04T04:28:11.573" v="6" actId="20577"/>
        <pc:sldMkLst>
          <pc:docMk/>
          <pc:sldMk cId="2136241845" sldId="289"/>
        </pc:sldMkLst>
        <pc:spChg chg="mod">
          <ac:chgData name="King, Sami Lynn" userId="S::samlking@iu.edu::383eb4b3-d6b0-4c81-9091-669e704f422f" providerId="AD" clId="Web-{DB08C393-8229-43E5-9980-7F44C8C3A063}" dt="2022-12-04T04:28:11.573" v="6" actId="20577"/>
          <ac:spMkLst>
            <pc:docMk/>
            <pc:sldMk cId="2136241845" sldId="289"/>
            <ac:spMk id="2" creationId="{DB7F8FCC-444D-8474-916E-5BF352846197}"/>
          </ac:spMkLst>
        </pc:spChg>
      </pc:sldChg>
      <pc:sldChg chg="modNotes">
        <pc:chgData name="King, Sami Lynn" userId="S::samlking@iu.edu::383eb4b3-d6b0-4c81-9091-669e704f422f" providerId="AD" clId="Web-{DB08C393-8229-43E5-9980-7F44C8C3A063}" dt="2022-12-04T04:37:40.704" v="12"/>
        <pc:sldMkLst>
          <pc:docMk/>
          <pc:sldMk cId="193106127" sldId="290"/>
        </pc:sldMkLst>
      </pc:sldChg>
      <pc:sldChg chg="modNotes">
        <pc:chgData name="King, Sami Lynn" userId="S::samlking@iu.edu::383eb4b3-d6b0-4c81-9091-669e704f422f" providerId="AD" clId="Web-{DB08C393-8229-43E5-9980-7F44C8C3A063}" dt="2022-12-04T04:39:03.409" v="21"/>
        <pc:sldMkLst>
          <pc:docMk/>
          <pc:sldMk cId="1209681937" sldId="291"/>
        </pc:sldMkLst>
      </pc:sldChg>
      <pc:sldChg chg="modNotes">
        <pc:chgData name="King, Sami Lynn" userId="S::samlking@iu.edu::383eb4b3-d6b0-4c81-9091-669e704f422f" providerId="AD" clId="Web-{DB08C393-8229-43E5-9980-7F44C8C3A063}" dt="2022-12-04T04:39:10.315" v="22"/>
        <pc:sldMkLst>
          <pc:docMk/>
          <pc:sldMk cId="3036215836" sldId="293"/>
        </pc:sldMkLst>
      </pc:sldChg>
    </pc:docChg>
  </pc:docChgLst>
  <pc:docChgLst>
    <pc:chgData name="Sureddi, Rohith" userId="S::rsureddi@iu.edu::54f70043-4cc5-42e2-a0cc-8e2f74517913" providerId="AD" clId="Web-{06E2B139-5253-4F7D-8029-992A8D054485}"/>
    <pc:docChg chg="modSld">
      <pc:chgData name="Sureddi, Rohith" userId="S::rsureddi@iu.edu::54f70043-4cc5-42e2-a0cc-8e2f74517913" providerId="AD" clId="Web-{06E2B139-5253-4F7D-8029-992A8D054485}" dt="2022-12-02T18:23:24.382" v="172" actId="20577"/>
      <pc:docMkLst>
        <pc:docMk/>
      </pc:docMkLst>
      <pc:sldChg chg="modSp">
        <pc:chgData name="Sureddi, Rohith" userId="S::rsureddi@iu.edu::54f70043-4cc5-42e2-a0cc-8e2f74517913" providerId="AD" clId="Web-{06E2B139-5253-4F7D-8029-992A8D054485}" dt="2022-12-02T18:23:24.382" v="172" actId="20577"/>
        <pc:sldMkLst>
          <pc:docMk/>
          <pc:sldMk cId="783229305" sldId="260"/>
        </pc:sldMkLst>
        <pc:spChg chg="mod">
          <ac:chgData name="Sureddi, Rohith" userId="S::rsureddi@iu.edu::54f70043-4cc5-42e2-a0cc-8e2f74517913" providerId="AD" clId="Web-{06E2B139-5253-4F7D-8029-992A8D054485}" dt="2022-12-02T18:23:24.382" v="172" actId="20577"/>
          <ac:spMkLst>
            <pc:docMk/>
            <pc:sldMk cId="783229305" sldId="260"/>
            <ac:spMk id="13" creationId="{F9D98DD8-ED79-B450-C4CB-BA7917FCE4A1}"/>
          </ac:spMkLst>
        </pc:spChg>
      </pc:sldChg>
    </pc:docChg>
  </pc:docChgLst>
  <pc:docChgLst>
    <pc:chgData name="Sharma, Kanishkaa" userId="S::kanishar@iu.edu::588a7290-02a2-4870-941c-1eca722d33d9" providerId="AD" clId="Web-{FD6472E2-2E42-42FF-86BD-10A2DE54A2FE}"/>
    <pc:docChg chg="modSld">
      <pc:chgData name="Sharma, Kanishkaa" userId="S::kanishar@iu.edu::588a7290-02a2-4870-941c-1eca722d33d9" providerId="AD" clId="Web-{FD6472E2-2E42-42FF-86BD-10A2DE54A2FE}" dt="2022-12-02T16:27:26.065" v="0" actId="14100"/>
      <pc:docMkLst>
        <pc:docMk/>
      </pc:docMkLst>
      <pc:sldChg chg="modSp">
        <pc:chgData name="Sharma, Kanishkaa" userId="S::kanishar@iu.edu::588a7290-02a2-4870-941c-1eca722d33d9" providerId="AD" clId="Web-{FD6472E2-2E42-42FF-86BD-10A2DE54A2FE}" dt="2022-12-02T16:27:26.065" v="0" actId="14100"/>
        <pc:sldMkLst>
          <pc:docMk/>
          <pc:sldMk cId="3102567697" sldId="262"/>
        </pc:sldMkLst>
        <pc:spChg chg="mod">
          <ac:chgData name="Sharma, Kanishkaa" userId="S::kanishar@iu.edu::588a7290-02a2-4870-941c-1eca722d33d9" providerId="AD" clId="Web-{FD6472E2-2E42-42FF-86BD-10A2DE54A2FE}" dt="2022-12-02T16:27:26.065" v="0" actId="14100"/>
          <ac:spMkLst>
            <pc:docMk/>
            <pc:sldMk cId="3102567697" sldId="262"/>
            <ac:spMk id="3" creationId="{D6AB88B3-C179-D4E1-8895-BB7E71246CCF}"/>
          </ac:spMkLst>
        </pc:spChg>
      </pc:sldChg>
    </pc:docChg>
  </pc:docChgLst>
  <pc:docChgLst>
    <pc:chgData name="Sharma, Kanishkaa" userId="S::kanishar@iu.edu::588a7290-02a2-4870-941c-1eca722d33d9" providerId="AD" clId="Web-{A2AE511F-5432-4990-A5A9-99C616297E09}"/>
    <pc:docChg chg="modSld">
      <pc:chgData name="Sharma, Kanishkaa" userId="S::kanishar@iu.edu::588a7290-02a2-4870-941c-1eca722d33d9" providerId="AD" clId="Web-{A2AE511F-5432-4990-A5A9-99C616297E09}" dt="2022-11-27T23:33:54.505" v="76" actId="20577"/>
      <pc:docMkLst>
        <pc:docMk/>
      </pc:docMkLst>
      <pc:sldChg chg="modSp">
        <pc:chgData name="Sharma, Kanishkaa" userId="S::kanishar@iu.edu::588a7290-02a2-4870-941c-1eca722d33d9" providerId="AD" clId="Web-{A2AE511F-5432-4990-A5A9-99C616297E09}" dt="2022-11-27T23:33:54.505" v="76" actId="20577"/>
        <pc:sldMkLst>
          <pc:docMk/>
          <pc:sldMk cId="288408977" sldId="259"/>
        </pc:sldMkLst>
        <pc:spChg chg="mod">
          <ac:chgData name="Sharma, Kanishkaa" userId="S::kanishar@iu.edu::588a7290-02a2-4870-941c-1eca722d33d9" providerId="AD" clId="Web-{A2AE511F-5432-4990-A5A9-99C616297E09}" dt="2022-11-27T23:33:54.505" v="76" actId="20577"/>
          <ac:spMkLst>
            <pc:docMk/>
            <pc:sldMk cId="288408977" sldId="259"/>
            <ac:spMk id="3" creationId="{823F253B-32C7-1BBF-2DFF-CA411647F82C}"/>
          </ac:spMkLst>
        </pc:spChg>
      </pc:sldChg>
    </pc:docChg>
  </pc:docChgLst>
  <pc:docChgLst>
    <pc:chgData name="Sharma, Kanishkaa" userId="S::kanishar@iu.edu::588a7290-02a2-4870-941c-1eca722d33d9" providerId="AD" clId="Web-{18214579-47AE-44DD-BBC4-383B11F772EF}"/>
    <pc:docChg chg="modSld">
      <pc:chgData name="Sharma, Kanishkaa" userId="S::kanishar@iu.edu::588a7290-02a2-4870-941c-1eca722d33d9" providerId="AD" clId="Web-{18214579-47AE-44DD-BBC4-383B11F772EF}" dt="2022-12-04T04:00:56.846" v="14"/>
      <pc:docMkLst>
        <pc:docMk/>
      </pc:docMkLst>
      <pc:sldChg chg="modSp">
        <pc:chgData name="Sharma, Kanishkaa" userId="S::kanishar@iu.edu::588a7290-02a2-4870-941c-1eca722d33d9" providerId="AD" clId="Web-{18214579-47AE-44DD-BBC4-383B11F772EF}" dt="2022-12-04T04:00:56.846" v="14"/>
        <pc:sldMkLst>
          <pc:docMk/>
          <pc:sldMk cId="3389913019" sldId="274"/>
        </pc:sldMkLst>
        <pc:spChg chg="mod">
          <ac:chgData name="Sharma, Kanishkaa" userId="S::kanishar@iu.edu::588a7290-02a2-4870-941c-1eca722d33d9" providerId="AD" clId="Web-{18214579-47AE-44DD-BBC4-383B11F772EF}" dt="2022-12-04T04:00:37.283" v="10" actId="1076"/>
          <ac:spMkLst>
            <pc:docMk/>
            <pc:sldMk cId="3389913019" sldId="274"/>
            <ac:spMk id="2" creationId="{1655C3DC-27F4-EC6B-D0FA-4B54A345898B}"/>
          </ac:spMkLst>
        </pc:spChg>
        <pc:spChg chg="mod">
          <ac:chgData name="Sharma, Kanishkaa" userId="S::kanishar@iu.edu::588a7290-02a2-4870-941c-1eca722d33d9" providerId="AD" clId="Web-{18214579-47AE-44DD-BBC4-383B11F772EF}" dt="2022-12-04T04:00:56.846" v="14"/>
          <ac:spMkLst>
            <pc:docMk/>
            <pc:sldMk cId="3389913019" sldId="274"/>
            <ac:spMk id="3" creationId="{53384ED3-D4C7-B0F8-6047-D8C4CF80C417}"/>
          </ac:spMkLst>
        </pc:spChg>
      </pc:sldChg>
      <pc:sldChg chg="modSp">
        <pc:chgData name="Sharma, Kanishkaa" userId="S::kanishar@iu.edu::588a7290-02a2-4870-941c-1eca722d33d9" providerId="AD" clId="Web-{18214579-47AE-44DD-BBC4-383B11F772EF}" dt="2022-12-04T03:59:07.344" v="9" actId="14100"/>
        <pc:sldMkLst>
          <pc:docMk/>
          <pc:sldMk cId="1142789527" sldId="318"/>
        </pc:sldMkLst>
        <pc:picChg chg="mod">
          <ac:chgData name="Sharma, Kanishkaa" userId="S::kanishar@iu.edu::588a7290-02a2-4870-941c-1eca722d33d9" providerId="AD" clId="Web-{18214579-47AE-44DD-BBC4-383B11F772EF}" dt="2022-12-04T03:58:38.984" v="2" actId="14100"/>
          <ac:picMkLst>
            <pc:docMk/>
            <pc:sldMk cId="1142789527" sldId="318"/>
            <ac:picMk id="4" creationId="{02057E6A-1A43-849D-0554-F4D76DE08069}"/>
          </ac:picMkLst>
        </pc:picChg>
        <pc:picChg chg="mod">
          <ac:chgData name="Sharma, Kanishkaa" userId="S::kanishar@iu.edu::588a7290-02a2-4870-941c-1eca722d33d9" providerId="AD" clId="Web-{18214579-47AE-44DD-BBC4-383B11F772EF}" dt="2022-12-04T03:59:07.344" v="9" actId="14100"/>
          <ac:picMkLst>
            <pc:docMk/>
            <pc:sldMk cId="1142789527" sldId="318"/>
            <ac:picMk id="5" creationId="{AE517B03-0470-9F1D-F648-84FB8310992D}"/>
          </ac:picMkLst>
        </pc:picChg>
        <pc:picChg chg="mod">
          <ac:chgData name="Sharma, Kanishkaa" userId="S::kanishar@iu.edu::588a7290-02a2-4870-941c-1eca722d33d9" providerId="AD" clId="Web-{18214579-47AE-44DD-BBC4-383B11F772EF}" dt="2022-12-04T03:59:02.891" v="8" actId="14100"/>
          <ac:picMkLst>
            <pc:docMk/>
            <pc:sldMk cId="1142789527" sldId="318"/>
            <ac:picMk id="6" creationId="{65184C9A-02DF-3596-B8D4-E05526E1BDE1}"/>
          </ac:picMkLst>
        </pc:picChg>
        <pc:picChg chg="mod">
          <ac:chgData name="Sharma, Kanishkaa" userId="S::kanishar@iu.edu::588a7290-02a2-4870-941c-1eca722d33d9" providerId="AD" clId="Web-{18214579-47AE-44DD-BBC4-383B11F772EF}" dt="2022-12-04T03:58:45.656" v="4" actId="14100"/>
          <ac:picMkLst>
            <pc:docMk/>
            <pc:sldMk cId="1142789527" sldId="318"/>
            <ac:picMk id="7" creationId="{4B31736A-885B-3A7B-FA93-2E7BA42BA1D4}"/>
          </ac:picMkLst>
        </pc:picChg>
        <pc:picChg chg="mod">
          <ac:chgData name="Sharma, Kanishkaa" userId="S::kanishar@iu.edu::588a7290-02a2-4870-941c-1eca722d33d9" providerId="AD" clId="Web-{18214579-47AE-44DD-BBC4-383B11F772EF}" dt="2022-12-04T03:58:53.265" v="6" actId="14100"/>
          <ac:picMkLst>
            <pc:docMk/>
            <pc:sldMk cId="1142789527" sldId="318"/>
            <ac:picMk id="8" creationId="{6BCD476A-D9CB-E213-20EE-D69C522C6906}"/>
          </ac:picMkLst>
        </pc:picChg>
      </pc:sldChg>
    </pc:docChg>
  </pc:docChgLst>
  <pc:docChgLst>
    <pc:chgData name="Sharma, Kanishkaa" userId="S::kanishar@iu.edu::588a7290-02a2-4870-941c-1eca722d33d9" providerId="AD" clId="Web-{6E5E730B-0379-4708-90A8-1C565A0E2460}"/>
    <pc:docChg chg="modSld addMainMaster delMainMaster">
      <pc:chgData name="Sharma, Kanishkaa" userId="S::kanishar@iu.edu::588a7290-02a2-4870-941c-1eca722d33d9" providerId="AD" clId="Web-{6E5E730B-0379-4708-90A8-1C565A0E2460}" dt="2022-11-27T01:55:43.082" v="43"/>
      <pc:docMkLst>
        <pc:docMk/>
      </pc:docMkLst>
      <pc:sldChg chg="addSp delSp modSp mod setBg modClrScheme addAnim delAnim setClrOvrMap delDesignElem chgLayout">
        <pc:chgData name="Sharma, Kanishkaa" userId="S::kanishar@iu.edu::588a7290-02a2-4870-941c-1eca722d33d9" providerId="AD" clId="Web-{6E5E730B-0379-4708-90A8-1C565A0E2460}" dt="2022-11-27T01:55:18.253" v="42"/>
        <pc:sldMkLst>
          <pc:docMk/>
          <pc:sldMk cId="109857222" sldId="256"/>
        </pc:sldMkLst>
        <pc:spChg chg="mod ord">
          <ac:chgData name="Sharma, Kanishkaa" userId="S::kanishar@iu.edu::588a7290-02a2-4870-941c-1eca722d33d9" providerId="AD" clId="Web-{6E5E730B-0379-4708-90A8-1C565A0E2460}" dt="2022-11-27T01:55:18.253" v="42"/>
          <ac:spMkLst>
            <pc:docMk/>
            <pc:sldMk cId="109857222" sldId="256"/>
            <ac:spMk id="2" creationId="{00000000-0000-0000-0000-000000000000}"/>
          </ac:spMkLst>
        </pc:spChg>
        <pc:spChg chg="mod ord">
          <ac:chgData name="Sharma, Kanishkaa" userId="S::kanishar@iu.edu::588a7290-02a2-4870-941c-1eca722d33d9" providerId="AD" clId="Web-{6E5E730B-0379-4708-90A8-1C565A0E2460}" dt="2022-11-27T01:55:18.253" v="42"/>
          <ac:spMkLst>
            <pc:docMk/>
            <pc:sldMk cId="109857222" sldId="256"/>
            <ac:spMk id="3" creationId="{00000000-0000-0000-0000-000000000000}"/>
          </ac:spMkLst>
        </pc:spChg>
        <pc:spChg chg="add del">
          <ac:chgData name="Sharma, Kanishkaa" userId="S::kanishar@iu.edu::588a7290-02a2-4870-941c-1eca722d33d9" providerId="AD" clId="Web-{6E5E730B-0379-4708-90A8-1C565A0E2460}" dt="2022-11-27T01:53:33.063" v="14"/>
          <ac:spMkLst>
            <pc:docMk/>
            <pc:sldMk cId="109857222" sldId="256"/>
            <ac:spMk id="6" creationId="{9A7695ED-335C-4D08-AA65-0EDC27309B26}"/>
          </ac:spMkLst>
        </pc:spChg>
        <pc:spChg chg="add del">
          <ac:chgData name="Sharma, Kanishkaa" userId="S::kanishar@iu.edu::588a7290-02a2-4870-941c-1eca722d33d9" providerId="AD" clId="Web-{6E5E730B-0379-4708-90A8-1C565A0E2460}" dt="2022-11-27T01:54:31.502" v="28"/>
          <ac:spMkLst>
            <pc:docMk/>
            <pc:sldMk cId="109857222" sldId="256"/>
            <ac:spMk id="7" creationId="{FDF8837B-BAE2-489A-8F93-69216307D5A5}"/>
          </ac:spMkLst>
        </pc:spChg>
        <pc:spChg chg="add del">
          <ac:chgData name="Sharma, Kanishkaa" userId="S::kanishar@iu.edu::588a7290-02a2-4870-941c-1eca722d33d9" providerId="AD" clId="Web-{6E5E730B-0379-4708-90A8-1C565A0E2460}" dt="2022-11-27T01:53:47.688" v="17"/>
          <ac:spMkLst>
            <pc:docMk/>
            <pc:sldMk cId="109857222" sldId="256"/>
            <ac:spMk id="8" creationId="{FE409147-9C8A-4E37-878B-8EA26E28272F}"/>
          </ac:spMkLst>
        </pc:spChg>
        <pc:spChg chg="add del">
          <ac:chgData name="Sharma, Kanishkaa" userId="S::kanishar@iu.edu::588a7290-02a2-4870-941c-1eca722d33d9" providerId="AD" clId="Web-{6E5E730B-0379-4708-90A8-1C565A0E2460}" dt="2022-11-27T01:54:34.158" v="30"/>
          <ac:spMkLst>
            <pc:docMk/>
            <pc:sldMk cId="109857222" sldId="256"/>
            <ac:spMk id="12" creationId="{C9D262D4-AE8B-4620-949A-609FC366FC05}"/>
          </ac:spMkLst>
        </pc:spChg>
        <pc:spChg chg="add del">
          <ac:chgData name="Sharma, Kanishkaa" userId="S::kanishar@iu.edu::588a7290-02a2-4870-941c-1eca722d33d9" providerId="AD" clId="Web-{6E5E730B-0379-4708-90A8-1C565A0E2460}" dt="2022-11-27T01:54:34.158" v="30"/>
          <ac:spMkLst>
            <pc:docMk/>
            <pc:sldMk cId="109857222" sldId="256"/>
            <ac:spMk id="18" creationId="{3605853C-E63A-49E2-84A4-4B7DD77A562C}"/>
          </ac:spMkLst>
        </pc:spChg>
        <pc:spChg chg="add del">
          <ac:chgData name="Sharma, Kanishkaa" userId="S::kanishar@iu.edu::588a7290-02a2-4870-941c-1eca722d33d9" providerId="AD" clId="Web-{6E5E730B-0379-4708-90A8-1C565A0E2460}" dt="2022-11-27T01:54:42.393" v="32"/>
          <ac:spMkLst>
            <pc:docMk/>
            <pc:sldMk cId="109857222" sldId="256"/>
            <ac:spMk id="23" creationId="{9B347087-DEE1-4F23-8486-A2690AA195E5}"/>
          </ac:spMkLst>
        </pc:spChg>
        <pc:spChg chg="add del">
          <ac:chgData name="Sharma, Kanishkaa" userId="S::kanishar@iu.edu::588a7290-02a2-4870-941c-1eca722d33d9" providerId="AD" clId="Web-{6E5E730B-0379-4708-90A8-1C565A0E2460}" dt="2022-11-27T01:54:42.393" v="32"/>
          <ac:spMkLst>
            <pc:docMk/>
            <pc:sldMk cId="109857222" sldId="256"/>
            <ac:spMk id="24" creationId="{44BB81AE-EE4A-4AA4-8941-104B6C943598}"/>
          </ac:spMkLst>
        </pc:spChg>
        <pc:spChg chg="add del">
          <ac:chgData name="Sharma, Kanishkaa" userId="S::kanishar@iu.edu::588a7290-02a2-4870-941c-1eca722d33d9" providerId="AD" clId="Web-{6E5E730B-0379-4708-90A8-1C565A0E2460}" dt="2022-11-27T01:54:42.393" v="32"/>
          <ac:spMkLst>
            <pc:docMk/>
            <pc:sldMk cId="109857222" sldId="256"/>
            <ac:spMk id="26" creationId="{AAA2202F-2A68-464D-8E53-CEBE9303D848}"/>
          </ac:spMkLst>
        </pc:spChg>
        <pc:spChg chg="add del">
          <ac:chgData name="Sharma, Kanishkaa" userId="S::kanishar@iu.edu::588a7290-02a2-4870-941c-1eca722d33d9" providerId="AD" clId="Web-{6E5E730B-0379-4708-90A8-1C565A0E2460}" dt="2022-11-27T01:54:45.612" v="34"/>
          <ac:spMkLst>
            <pc:docMk/>
            <pc:sldMk cId="109857222" sldId="256"/>
            <ac:spMk id="31" creationId="{9401732C-37EE-4B98-A709-9530173F3802}"/>
          </ac:spMkLst>
        </pc:spChg>
        <pc:spChg chg="add del">
          <ac:chgData name="Sharma, Kanishkaa" userId="S::kanishar@iu.edu::588a7290-02a2-4870-941c-1eca722d33d9" providerId="AD" clId="Web-{6E5E730B-0379-4708-90A8-1C565A0E2460}" dt="2022-11-27T01:54:48.393" v="36"/>
          <ac:spMkLst>
            <pc:docMk/>
            <pc:sldMk cId="109857222" sldId="256"/>
            <ac:spMk id="37" creationId="{9F1F6E2E-E2E7-4689-9E5D-51F37CBE4127}"/>
          </ac:spMkLst>
        </pc:spChg>
        <pc:spChg chg="add del">
          <ac:chgData name="Sharma, Kanishkaa" userId="S::kanishar@iu.edu::588a7290-02a2-4870-941c-1eca722d33d9" providerId="AD" clId="Web-{6E5E730B-0379-4708-90A8-1C565A0E2460}" dt="2022-11-27T01:54:48.393" v="36"/>
          <ac:spMkLst>
            <pc:docMk/>
            <pc:sldMk cId="109857222" sldId="256"/>
            <ac:spMk id="42" creationId="{7731DD8B-7A0A-47A0-BF6B-EBB4F9709B91}"/>
          </ac:spMkLst>
        </pc:spChg>
        <pc:spChg chg="add del">
          <ac:chgData name="Sharma, Kanishkaa" userId="S::kanishar@iu.edu::588a7290-02a2-4870-941c-1eca722d33d9" providerId="AD" clId="Web-{6E5E730B-0379-4708-90A8-1C565A0E2460}" dt="2022-11-27T01:54:58.190" v="38"/>
          <ac:spMkLst>
            <pc:docMk/>
            <pc:sldMk cId="109857222" sldId="256"/>
            <ac:spMk id="45" creationId="{51D58666-E26B-4EAE-AA74-9C74E4BAF3E1}"/>
          </ac:spMkLst>
        </pc:spChg>
        <pc:spChg chg="add del">
          <ac:chgData name="Sharma, Kanishkaa" userId="S::kanishar@iu.edu::588a7290-02a2-4870-941c-1eca722d33d9" providerId="AD" clId="Web-{6E5E730B-0379-4708-90A8-1C565A0E2460}" dt="2022-11-27T01:55:18.253" v="42"/>
          <ac:spMkLst>
            <pc:docMk/>
            <pc:sldMk cId="109857222" sldId="256"/>
            <ac:spMk id="52" creationId="{9B347087-DEE1-4F23-8486-A2690AA195E5}"/>
          </ac:spMkLst>
        </pc:spChg>
        <pc:spChg chg="add del">
          <ac:chgData name="Sharma, Kanishkaa" userId="S::kanishar@iu.edu::588a7290-02a2-4870-941c-1eca722d33d9" providerId="AD" clId="Web-{6E5E730B-0379-4708-90A8-1C565A0E2460}" dt="2022-11-27T01:55:18.253" v="42"/>
          <ac:spMkLst>
            <pc:docMk/>
            <pc:sldMk cId="109857222" sldId="256"/>
            <ac:spMk id="53" creationId="{44BB81AE-EE4A-4AA4-8941-104B6C943598}"/>
          </ac:spMkLst>
        </pc:spChg>
        <pc:spChg chg="add del">
          <ac:chgData name="Sharma, Kanishkaa" userId="S::kanishar@iu.edu::588a7290-02a2-4870-941c-1eca722d33d9" providerId="AD" clId="Web-{6E5E730B-0379-4708-90A8-1C565A0E2460}" dt="2022-11-27T01:55:18.253" v="42"/>
          <ac:spMkLst>
            <pc:docMk/>
            <pc:sldMk cId="109857222" sldId="256"/>
            <ac:spMk id="55" creationId="{AAA2202F-2A68-464D-8E53-CEBE9303D848}"/>
          </ac:spMkLst>
        </pc:spChg>
        <pc:spChg chg="add del">
          <ac:chgData name="Sharma, Kanishkaa" userId="S::kanishar@iu.edu::588a7290-02a2-4870-941c-1eca722d33d9" providerId="AD" clId="Web-{6E5E730B-0379-4708-90A8-1C565A0E2460}" dt="2022-11-27T01:55:18.237" v="41"/>
          <ac:spMkLst>
            <pc:docMk/>
            <pc:sldMk cId="109857222" sldId="256"/>
            <ac:spMk id="64" creationId="{9B347087-DEE1-4F23-8486-A2690AA195E5}"/>
          </ac:spMkLst>
        </pc:spChg>
        <pc:spChg chg="add del">
          <ac:chgData name="Sharma, Kanishkaa" userId="S::kanishar@iu.edu::588a7290-02a2-4870-941c-1eca722d33d9" providerId="AD" clId="Web-{6E5E730B-0379-4708-90A8-1C565A0E2460}" dt="2022-11-27T01:55:18.237" v="41"/>
          <ac:spMkLst>
            <pc:docMk/>
            <pc:sldMk cId="109857222" sldId="256"/>
            <ac:spMk id="66" creationId="{44BB81AE-EE4A-4AA4-8941-104B6C943598}"/>
          </ac:spMkLst>
        </pc:spChg>
        <pc:spChg chg="add del">
          <ac:chgData name="Sharma, Kanishkaa" userId="S::kanishar@iu.edu::588a7290-02a2-4870-941c-1eca722d33d9" providerId="AD" clId="Web-{6E5E730B-0379-4708-90A8-1C565A0E2460}" dt="2022-11-27T01:55:18.237" v="41"/>
          <ac:spMkLst>
            <pc:docMk/>
            <pc:sldMk cId="109857222" sldId="256"/>
            <ac:spMk id="70" creationId="{AAA2202F-2A68-464D-8E53-CEBE9303D848}"/>
          </ac:spMkLst>
        </pc:spChg>
        <pc:spChg chg="add">
          <ac:chgData name="Sharma, Kanishkaa" userId="S::kanishar@iu.edu::588a7290-02a2-4870-941c-1eca722d33d9" providerId="AD" clId="Web-{6E5E730B-0379-4708-90A8-1C565A0E2460}" dt="2022-11-27T01:55:18.253" v="42"/>
          <ac:spMkLst>
            <pc:docMk/>
            <pc:sldMk cId="109857222" sldId="256"/>
            <ac:spMk id="78" creationId="{C9D262D4-AE8B-4620-949A-609FC366FC05}"/>
          </ac:spMkLst>
        </pc:spChg>
        <pc:spChg chg="add">
          <ac:chgData name="Sharma, Kanishkaa" userId="S::kanishar@iu.edu::588a7290-02a2-4870-941c-1eca722d33d9" providerId="AD" clId="Web-{6E5E730B-0379-4708-90A8-1C565A0E2460}" dt="2022-11-27T01:55:18.253" v="42"/>
          <ac:spMkLst>
            <pc:docMk/>
            <pc:sldMk cId="109857222" sldId="256"/>
            <ac:spMk id="79" creationId="{3605853C-E63A-49E2-84A4-4B7DD77A562C}"/>
          </ac:spMkLst>
        </pc:spChg>
        <pc:grpChg chg="add del">
          <ac:chgData name="Sharma, Kanishkaa" userId="S::kanishar@iu.edu::588a7290-02a2-4870-941c-1eca722d33d9" providerId="AD" clId="Web-{6E5E730B-0379-4708-90A8-1C565A0E2460}" dt="2022-11-27T01:54:42.393" v="32"/>
          <ac:grpSpMkLst>
            <pc:docMk/>
            <pc:sldMk cId="109857222" sldId="256"/>
            <ac:grpSpMk id="17" creationId="{5B129734-DF6D-46B8-A0E0-4F178B3AD2FC}"/>
          </ac:grpSpMkLst>
        </pc:grpChg>
        <pc:grpChg chg="add del">
          <ac:chgData name="Sharma, Kanishkaa" userId="S::kanishar@iu.edu::588a7290-02a2-4870-941c-1eca722d33d9" providerId="AD" clId="Web-{6E5E730B-0379-4708-90A8-1C565A0E2460}" dt="2022-11-27T01:54:34.158" v="30"/>
          <ac:grpSpMkLst>
            <pc:docMk/>
            <pc:sldMk cId="109857222" sldId="256"/>
            <ac:grpSpMk id="20" creationId="{9500549F-5B68-400C-A605-BDF102BDBB0A}"/>
          </ac:grpSpMkLst>
        </pc:grpChg>
        <pc:grpChg chg="add del">
          <ac:chgData name="Sharma, Kanishkaa" userId="S::kanishar@iu.edu::588a7290-02a2-4870-941c-1eca722d33d9" providerId="AD" clId="Web-{6E5E730B-0379-4708-90A8-1C565A0E2460}" dt="2022-11-27T01:54:45.612" v="34"/>
          <ac:grpSpMkLst>
            <pc:docMk/>
            <pc:sldMk cId="109857222" sldId="256"/>
            <ac:grpSpMk id="32" creationId="{654E48C8-2A00-4C54-BC9C-B18EE49E9C13}"/>
          </ac:grpSpMkLst>
        </pc:grpChg>
        <pc:grpChg chg="add del">
          <ac:chgData name="Sharma, Kanishkaa" userId="S::kanishar@iu.edu::588a7290-02a2-4870-941c-1eca722d33d9" providerId="AD" clId="Web-{6E5E730B-0379-4708-90A8-1C565A0E2460}" dt="2022-11-27T01:54:48.393" v="36"/>
          <ac:grpSpMkLst>
            <pc:docMk/>
            <pc:sldMk cId="109857222" sldId="256"/>
            <ac:grpSpMk id="38" creationId="{BB728A18-FF26-43E9-AF31-9608EBA3D5C7}"/>
          </ac:grpSpMkLst>
        </pc:grpChg>
        <pc:grpChg chg="add del">
          <ac:chgData name="Sharma, Kanishkaa" userId="S::kanishar@iu.edu::588a7290-02a2-4870-941c-1eca722d33d9" providerId="AD" clId="Web-{6E5E730B-0379-4708-90A8-1C565A0E2460}" dt="2022-11-27T01:54:58.190" v="38"/>
          <ac:grpSpMkLst>
            <pc:docMk/>
            <pc:sldMk cId="109857222" sldId="256"/>
            <ac:grpSpMk id="46" creationId="{67288C4F-0F6C-4226-B8D2-C0EE4786C567}"/>
          </ac:grpSpMkLst>
        </pc:grpChg>
        <pc:grpChg chg="add del">
          <ac:chgData name="Sharma, Kanishkaa" userId="S::kanishar@iu.edu::588a7290-02a2-4870-941c-1eca722d33d9" providerId="AD" clId="Web-{6E5E730B-0379-4708-90A8-1C565A0E2460}" dt="2022-11-27T01:55:18.253" v="42"/>
          <ac:grpSpMkLst>
            <pc:docMk/>
            <pc:sldMk cId="109857222" sldId="256"/>
            <ac:grpSpMk id="56" creationId="{5B129734-DF6D-46B8-A0E0-4F178B3AD2FC}"/>
          </ac:grpSpMkLst>
        </pc:grpChg>
        <pc:grpChg chg="add del">
          <ac:chgData name="Sharma, Kanishkaa" userId="S::kanishar@iu.edu::588a7290-02a2-4870-941c-1eca722d33d9" providerId="AD" clId="Web-{6E5E730B-0379-4708-90A8-1C565A0E2460}" dt="2022-11-27T01:55:18.237" v="41"/>
          <ac:grpSpMkLst>
            <pc:docMk/>
            <pc:sldMk cId="109857222" sldId="256"/>
            <ac:grpSpMk id="72" creationId="{5B129734-DF6D-46B8-A0E0-4F178B3AD2FC}"/>
          </ac:grpSpMkLst>
        </pc:grpChg>
        <pc:grpChg chg="add">
          <ac:chgData name="Sharma, Kanishkaa" userId="S::kanishar@iu.edu::588a7290-02a2-4870-941c-1eca722d33d9" providerId="AD" clId="Web-{6E5E730B-0379-4708-90A8-1C565A0E2460}" dt="2022-11-27T01:55:18.253" v="42"/>
          <ac:grpSpMkLst>
            <pc:docMk/>
            <pc:sldMk cId="109857222" sldId="256"/>
            <ac:grpSpMk id="80" creationId="{9500549F-5B68-400C-A605-BDF102BDBB0A}"/>
          </ac:grpSpMkLst>
        </pc:grpChg>
        <pc:picChg chg="mod ord">
          <ac:chgData name="Sharma, Kanishkaa" userId="S::kanishar@iu.edu::588a7290-02a2-4870-941c-1eca722d33d9" providerId="AD" clId="Web-{6E5E730B-0379-4708-90A8-1C565A0E2460}" dt="2022-11-27T01:55:18.253" v="42"/>
          <ac:picMkLst>
            <pc:docMk/>
            <pc:sldMk cId="109857222" sldId="256"/>
            <ac:picMk id="4" creationId="{208D2D89-2C49-3760-0958-27F7BF30F186}"/>
          </ac:picMkLst>
        </pc:picChg>
        <pc:cxnChg chg="add del">
          <ac:chgData name="Sharma, Kanishkaa" userId="S::kanishar@iu.edu::588a7290-02a2-4870-941c-1eca722d33d9" providerId="AD" clId="Web-{6E5E730B-0379-4708-90A8-1C565A0E2460}" dt="2022-11-27T01:54:31.502" v="28"/>
          <ac:cxnSpMkLst>
            <pc:docMk/>
            <pc:sldMk cId="109857222" sldId="256"/>
            <ac:cxnSpMk id="10" creationId="{B48BEE9B-A2F4-4BF3-9EAD-16E1A7FC2DC6}"/>
          </ac:cxnSpMkLst>
        </pc:cxnChg>
        <pc:cxnChg chg="add del">
          <ac:chgData name="Sharma, Kanishkaa" userId="S::kanishar@iu.edu::588a7290-02a2-4870-941c-1eca722d33d9" providerId="AD" clId="Web-{6E5E730B-0379-4708-90A8-1C565A0E2460}" dt="2022-11-27T01:54:34.158" v="30"/>
          <ac:cxnSpMkLst>
            <pc:docMk/>
            <pc:sldMk cId="109857222" sldId="256"/>
            <ac:cxnSpMk id="19" creationId="{1E22DAF0-5C05-4D01-A6C7-28326657739A}"/>
          </ac:cxnSpMkLst>
        </pc:cxnChg>
        <pc:cxnChg chg="add del">
          <ac:chgData name="Sharma, Kanishkaa" userId="S::kanishar@iu.edu::588a7290-02a2-4870-941c-1eca722d33d9" providerId="AD" clId="Web-{6E5E730B-0379-4708-90A8-1C565A0E2460}" dt="2022-11-27T01:54:42.393" v="32"/>
          <ac:cxnSpMkLst>
            <pc:docMk/>
            <pc:sldMk cId="109857222" sldId="256"/>
            <ac:cxnSpMk id="25" creationId="{4AA791FC-1AEF-4561-93B5-6B9E981BBB74}"/>
          </ac:cxnSpMkLst>
        </pc:cxnChg>
        <pc:cxnChg chg="add del">
          <ac:chgData name="Sharma, Kanishkaa" userId="S::kanishar@iu.edu::588a7290-02a2-4870-941c-1eca722d33d9" providerId="AD" clId="Web-{6E5E730B-0379-4708-90A8-1C565A0E2460}" dt="2022-11-27T01:54:48.393" v="36"/>
          <ac:cxnSpMkLst>
            <pc:docMk/>
            <pc:sldMk cId="109857222" sldId="256"/>
            <ac:cxnSpMk id="43" creationId="{10A370BF-9768-4FA0-8887-C3777F3A9C9C}"/>
          </ac:cxnSpMkLst>
        </pc:cxnChg>
        <pc:cxnChg chg="add del">
          <ac:chgData name="Sharma, Kanishkaa" userId="S::kanishar@iu.edu::588a7290-02a2-4870-941c-1eca722d33d9" providerId="AD" clId="Web-{6E5E730B-0379-4708-90A8-1C565A0E2460}" dt="2022-11-27T01:54:58.190" v="38"/>
          <ac:cxnSpMkLst>
            <pc:docMk/>
            <pc:sldMk cId="109857222" sldId="256"/>
            <ac:cxnSpMk id="50" creationId="{EE0488CE-8E24-413E-B105-426B0506EB5E}"/>
          </ac:cxnSpMkLst>
        </pc:cxnChg>
        <pc:cxnChg chg="add del">
          <ac:chgData name="Sharma, Kanishkaa" userId="S::kanishar@iu.edu::588a7290-02a2-4870-941c-1eca722d33d9" providerId="AD" clId="Web-{6E5E730B-0379-4708-90A8-1C565A0E2460}" dt="2022-11-27T01:55:18.253" v="42"/>
          <ac:cxnSpMkLst>
            <pc:docMk/>
            <pc:sldMk cId="109857222" sldId="256"/>
            <ac:cxnSpMk id="54" creationId="{4AA791FC-1AEF-4561-93B5-6B9E981BBB74}"/>
          </ac:cxnSpMkLst>
        </pc:cxnChg>
        <pc:cxnChg chg="add del">
          <ac:chgData name="Sharma, Kanishkaa" userId="S::kanishar@iu.edu::588a7290-02a2-4870-941c-1eca722d33d9" providerId="AD" clId="Web-{6E5E730B-0379-4708-90A8-1C565A0E2460}" dt="2022-11-27T01:55:18.237" v="41"/>
          <ac:cxnSpMkLst>
            <pc:docMk/>
            <pc:sldMk cId="109857222" sldId="256"/>
            <ac:cxnSpMk id="68" creationId="{4AA791FC-1AEF-4561-93B5-6B9E981BBB74}"/>
          </ac:cxnSpMkLst>
        </pc:cxnChg>
        <pc:cxnChg chg="add">
          <ac:chgData name="Sharma, Kanishkaa" userId="S::kanishar@iu.edu::588a7290-02a2-4870-941c-1eca722d33d9" providerId="AD" clId="Web-{6E5E730B-0379-4708-90A8-1C565A0E2460}" dt="2022-11-27T01:55:18.253" v="42"/>
          <ac:cxnSpMkLst>
            <pc:docMk/>
            <pc:sldMk cId="109857222" sldId="256"/>
            <ac:cxnSpMk id="74" creationId="{1E22DAF0-5C05-4D01-A6C7-28326657739A}"/>
          </ac:cxnSpMkLst>
        </pc:cxnChg>
      </pc:sldChg>
      <pc:sldChg chg="modSp mod modClrScheme chgLayout">
        <pc:chgData name="Sharma, Kanishkaa" userId="S::kanishar@iu.edu::588a7290-02a2-4870-941c-1eca722d33d9" providerId="AD" clId="Web-{6E5E730B-0379-4708-90A8-1C565A0E2460}" dt="2022-11-27T01:53:56.235" v="19"/>
        <pc:sldMkLst>
          <pc:docMk/>
          <pc:sldMk cId="455410490" sldId="258"/>
        </pc:sldMkLst>
        <pc:spChg chg="mod ord">
          <ac:chgData name="Sharma, Kanishkaa" userId="S::kanishar@iu.edu::588a7290-02a2-4870-941c-1eca722d33d9" providerId="AD" clId="Web-{6E5E730B-0379-4708-90A8-1C565A0E2460}" dt="2022-11-27T01:53:56.235" v="19"/>
          <ac:spMkLst>
            <pc:docMk/>
            <pc:sldMk cId="455410490" sldId="258"/>
            <ac:spMk id="2" creationId="{4D653283-76AE-CDD6-B200-3E9C8892B98C}"/>
          </ac:spMkLst>
        </pc:spChg>
        <pc:spChg chg="mod ord">
          <ac:chgData name="Sharma, Kanishkaa" userId="S::kanishar@iu.edu::588a7290-02a2-4870-941c-1eca722d33d9" providerId="AD" clId="Web-{6E5E730B-0379-4708-90A8-1C565A0E2460}" dt="2022-11-27T01:53:56.235" v="19"/>
          <ac:spMkLst>
            <pc:docMk/>
            <pc:sldMk cId="455410490" sldId="258"/>
            <ac:spMk id="3" creationId="{55773EA6-7633-31A4-BBC2-859C618D66F2}"/>
          </ac:spMkLst>
        </pc:spChg>
      </pc:sldChg>
      <pc:sldChg chg="addSp modSp mod setBg modClrScheme chgLayout">
        <pc:chgData name="Sharma, Kanishkaa" userId="S::kanishar@iu.edu::588a7290-02a2-4870-941c-1eca722d33d9" providerId="AD" clId="Web-{6E5E730B-0379-4708-90A8-1C565A0E2460}" dt="2022-11-27T01:55:43.082" v="43"/>
        <pc:sldMkLst>
          <pc:docMk/>
          <pc:sldMk cId="288408977" sldId="259"/>
        </pc:sldMkLst>
        <pc:spChg chg="mod ord">
          <ac:chgData name="Sharma, Kanishkaa" userId="S::kanishar@iu.edu::588a7290-02a2-4870-941c-1eca722d33d9" providerId="AD" clId="Web-{6E5E730B-0379-4708-90A8-1C565A0E2460}" dt="2022-11-27T01:55:43.082" v="43"/>
          <ac:spMkLst>
            <pc:docMk/>
            <pc:sldMk cId="288408977" sldId="259"/>
            <ac:spMk id="2" creationId="{D939DBD4-AA97-5A14-1E75-FD3EF6D4521F}"/>
          </ac:spMkLst>
        </pc:spChg>
        <pc:spChg chg="mod ord">
          <ac:chgData name="Sharma, Kanishkaa" userId="S::kanishar@iu.edu::588a7290-02a2-4870-941c-1eca722d33d9" providerId="AD" clId="Web-{6E5E730B-0379-4708-90A8-1C565A0E2460}" dt="2022-11-27T01:55:43.082" v="43"/>
          <ac:spMkLst>
            <pc:docMk/>
            <pc:sldMk cId="288408977" sldId="259"/>
            <ac:spMk id="3" creationId="{823F253B-32C7-1BBF-2DFF-CA411647F82C}"/>
          </ac:spMkLst>
        </pc:spChg>
        <pc:spChg chg="add">
          <ac:chgData name="Sharma, Kanishkaa" userId="S::kanishar@iu.edu::588a7290-02a2-4870-941c-1eca722d33d9" providerId="AD" clId="Web-{6E5E730B-0379-4708-90A8-1C565A0E2460}" dt="2022-11-27T01:55:43.082" v="43"/>
          <ac:spMkLst>
            <pc:docMk/>
            <pc:sldMk cId="288408977" sldId="259"/>
            <ac:spMk id="16" creationId="{3D6DABB5-1FC3-4E21-AC84-4685B03C9F93}"/>
          </ac:spMkLst>
        </pc:spChg>
        <pc:spChg chg="add">
          <ac:chgData name="Sharma, Kanishkaa" userId="S::kanishar@iu.edu::588a7290-02a2-4870-941c-1eca722d33d9" providerId="AD" clId="Web-{6E5E730B-0379-4708-90A8-1C565A0E2460}" dt="2022-11-27T01:55:43.082" v="43"/>
          <ac:spMkLst>
            <pc:docMk/>
            <pc:sldMk cId="288408977" sldId="259"/>
            <ac:spMk id="18" creationId="{FC5790B5-250E-45E6-A05D-C3D1D459BC9D}"/>
          </ac:spMkLst>
        </pc:spChg>
        <pc:grpChg chg="add">
          <ac:chgData name="Sharma, Kanishkaa" userId="S::kanishar@iu.edu::588a7290-02a2-4870-941c-1eca722d33d9" providerId="AD" clId="Web-{6E5E730B-0379-4708-90A8-1C565A0E2460}" dt="2022-11-27T01:55:43.082" v="43"/>
          <ac:grpSpMkLst>
            <pc:docMk/>
            <pc:sldMk cId="288408977" sldId="259"/>
            <ac:grpSpMk id="8" creationId="{7575D7A7-3C36-4508-9BC6-70A93BD3C438}"/>
          </ac:grpSpMkLst>
        </pc:grpChg>
        <pc:grpChg chg="add">
          <ac:chgData name="Sharma, Kanishkaa" userId="S::kanishar@iu.edu::588a7290-02a2-4870-941c-1eca722d33d9" providerId="AD" clId="Web-{6E5E730B-0379-4708-90A8-1C565A0E2460}" dt="2022-11-27T01:55:43.082" v="43"/>
          <ac:grpSpMkLst>
            <pc:docMk/>
            <pc:sldMk cId="288408977" sldId="259"/>
            <ac:grpSpMk id="20" creationId="{68158C4B-1BFE-4F6D-B2C1-0066FA11935A}"/>
          </ac:grpSpMkLst>
        </pc:grpChg>
        <pc:cxnChg chg="add">
          <ac:chgData name="Sharma, Kanishkaa" userId="S::kanishar@iu.edu::588a7290-02a2-4870-941c-1eca722d33d9" providerId="AD" clId="Web-{6E5E730B-0379-4708-90A8-1C565A0E2460}" dt="2022-11-27T01:55:43.082" v="43"/>
          <ac:cxnSpMkLst>
            <pc:docMk/>
            <pc:sldMk cId="288408977" sldId="259"/>
            <ac:cxnSpMk id="14" creationId="{AE446D0E-6531-40B7-A182-FB8602439777}"/>
          </ac:cxnSpMkLst>
        </pc:cxnChg>
        <pc:cxnChg chg="add">
          <ac:chgData name="Sharma, Kanishkaa" userId="S::kanishar@iu.edu::588a7290-02a2-4870-941c-1eca722d33d9" providerId="AD" clId="Web-{6E5E730B-0379-4708-90A8-1C565A0E2460}" dt="2022-11-27T01:55:43.082" v="43"/>
          <ac:cxnSpMkLst>
            <pc:docMk/>
            <pc:sldMk cId="288408977" sldId="259"/>
            <ac:cxnSpMk id="26" creationId="{14319AF2-886A-4C5D-B34C-17FCB0267EEB}"/>
          </ac:cxnSpMkLst>
        </pc:cxnChg>
      </pc:sldChg>
      <pc:sldChg chg="addSp delSp modSp mod setBg modClrScheme setClrOvrMap delDesignElem chgLayout">
        <pc:chgData name="Sharma, Kanishkaa" userId="S::kanishar@iu.edu::588a7290-02a2-4870-941c-1eca722d33d9" providerId="AD" clId="Web-{6E5E730B-0379-4708-90A8-1C565A0E2460}" dt="2022-11-27T01:54:14.814" v="26"/>
        <pc:sldMkLst>
          <pc:docMk/>
          <pc:sldMk cId="783229305" sldId="260"/>
        </pc:sldMkLst>
        <pc:spChg chg="mod ord">
          <ac:chgData name="Sharma, Kanishkaa" userId="S::kanishar@iu.edu::588a7290-02a2-4870-941c-1eca722d33d9" providerId="AD" clId="Web-{6E5E730B-0379-4708-90A8-1C565A0E2460}" dt="2022-11-27T01:54:14.814" v="26"/>
          <ac:spMkLst>
            <pc:docMk/>
            <pc:sldMk cId="783229305" sldId="260"/>
            <ac:spMk id="2" creationId="{5D2011AE-3A11-678B-12A1-3013B9872365}"/>
          </ac:spMkLst>
        </pc:spChg>
        <pc:spChg chg="add del mod ord">
          <ac:chgData name="Sharma, Kanishkaa" userId="S::kanishar@iu.edu::588a7290-02a2-4870-941c-1eca722d33d9" providerId="AD" clId="Web-{6E5E730B-0379-4708-90A8-1C565A0E2460}" dt="2022-11-27T01:53:18.156" v="10"/>
          <ac:spMkLst>
            <pc:docMk/>
            <pc:sldMk cId="783229305" sldId="260"/>
            <ac:spMk id="3" creationId="{F9D98DD8-ED79-B450-C4CB-BA7917FCE4A1}"/>
          </ac:spMkLst>
        </pc:spChg>
        <pc:spChg chg="add del">
          <ac:chgData name="Sharma, Kanishkaa" userId="S::kanishar@iu.edu::588a7290-02a2-4870-941c-1eca722d33d9" providerId="AD" clId="Web-{6E5E730B-0379-4708-90A8-1C565A0E2460}" dt="2022-11-27T01:53:47.688" v="17"/>
          <ac:spMkLst>
            <pc:docMk/>
            <pc:sldMk cId="783229305" sldId="260"/>
            <ac:spMk id="8" creationId="{049D8DFA-139C-473F-838D-D33ABE8856C7}"/>
          </ac:spMkLst>
        </pc:spChg>
        <pc:spChg chg="add del">
          <ac:chgData name="Sharma, Kanishkaa" userId="S::kanishar@iu.edu::588a7290-02a2-4870-941c-1eca722d33d9" providerId="AD" clId="Web-{6E5E730B-0379-4708-90A8-1C565A0E2460}" dt="2022-11-27T01:53:18.156" v="9"/>
          <ac:spMkLst>
            <pc:docMk/>
            <pc:sldMk cId="783229305" sldId="260"/>
            <ac:spMk id="9" creationId="{621227B1-1586-4CEF-A0F1-E3C7FFBD4AB7}"/>
          </ac:spMkLst>
        </pc:spChg>
        <pc:spChg chg="add del">
          <ac:chgData name="Sharma, Kanishkaa" userId="S::kanishar@iu.edu::588a7290-02a2-4870-941c-1eca722d33d9" providerId="AD" clId="Web-{6E5E730B-0379-4708-90A8-1C565A0E2460}" dt="2022-11-27T01:53:47.688" v="17"/>
          <ac:spMkLst>
            <pc:docMk/>
            <pc:sldMk cId="783229305" sldId="260"/>
            <ac:spMk id="10" creationId="{CB972422-B794-4FA8-BCC6-BAF6938A1B53}"/>
          </ac:spMkLst>
        </pc:spChg>
        <pc:spChg chg="add del">
          <ac:chgData name="Sharma, Kanishkaa" userId="S::kanishar@iu.edu::588a7290-02a2-4870-941c-1eca722d33d9" providerId="AD" clId="Web-{6E5E730B-0379-4708-90A8-1C565A0E2460}" dt="2022-11-27T01:53:18.156" v="9"/>
          <ac:spMkLst>
            <pc:docMk/>
            <pc:sldMk cId="783229305" sldId="260"/>
            <ac:spMk id="11" creationId="{9A7695ED-335C-4D08-AA65-0EDC27309B26}"/>
          </ac:spMkLst>
        </pc:spChg>
        <pc:spChg chg="add del">
          <ac:chgData name="Sharma, Kanishkaa" userId="S::kanishar@iu.edu::588a7290-02a2-4870-941c-1eca722d33d9" providerId="AD" clId="Web-{6E5E730B-0379-4708-90A8-1C565A0E2460}" dt="2022-11-27T01:53:47.688" v="17"/>
          <ac:spMkLst>
            <pc:docMk/>
            <pc:sldMk cId="783229305" sldId="260"/>
            <ac:spMk id="12" creationId="{89DE9E2B-5611-49C8-862E-AD4D43A8AA6D}"/>
          </ac:spMkLst>
        </pc:spChg>
        <pc:spChg chg="add mod ord">
          <ac:chgData name="Sharma, Kanishkaa" userId="S::kanishar@iu.edu::588a7290-02a2-4870-941c-1eca722d33d9" providerId="AD" clId="Web-{6E5E730B-0379-4708-90A8-1C565A0E2460}" dt="2022-11-27T01:54:14.814" v="26"/>
          <ac:spMkLst>
            <pc:docMk/>
            <pc:sldMk cId="783229305" sldId="260"/>
            <ac:spMk id="13" creationId="{F9D98DD8-ED79-B450-C4CB-BA7917FCE4A1}"/>
          </ac:spMkLst>
        </pc:spChg>
        <pc:spChg chg="add del">
          <ac:chgData name="Sharma, Kanishkaa" userId="S::kanishar@iu.edu::588a7290-02a2-4870-941c-1eca722d33d9" providerId="AD" clId="Web-{6E5E730B-0379-4708-90A8-1C565A0E2460}" dt="2022-11-27T01:53:47.688" v="17"/>
          <ac:spMkLst>
            <pc:docMk/>
            <pc:sldMk cId="783229305" sldId="260"/>
            <ac:spMk id="16" creationId="{519C7155-1644-4C60-B0B5-32B1800D6044}"/>
          </ac:spMkLst>
        </pc:spChg>
        <pc:spChg chg="add del">
          <ac:chgData name="Sharma, Kanishkaa" userId="S::kanishar@iu.edu::588a7290-02a2-4870-941c-1eca722d33d9" providerId="AD" clId="Web-{6E5E730B-0379-4708-90A8-1C565A0E2460}" dt="2022-11-27T01:54:08.970" v="21"/>
          <ac:spMkLst>
            <pc:docMk/>
            <pc:sldMk cId="783229305" sldId="260"/>
            <ac:spMk id="26" creationId="{0B7C4858-FAA3-4226-A856-193A01910E69}"/>
          </ac:spMkLst>
        </pc:spChg>
        <pc:spChg chg="add del">
          <ac:chgData name="Sharma, Kanishkaa" userId="S::kanishar@iu.edu::588a7290-02a2-4870-941c-1eca722d33d9" providerId="AD" clId="Web-{6E5E730B-0379-4708-90A8-1C565A0E2460}" dt="2022-11-27T01:54:08.970" v="21"/>
          <ac:spMkLst>
            <pc:docMk/>
            <pc:sldMk cId="783229305" sldId="260"/>
            <ac:spMk id="28" creationId="{68C1B503-0291-4E82-A65E-72D604D9F6CF}"/>
          </ac:spMkLst>
        </pc:spChg>
        <pc:spChg chg="add del">
          <ac:chgData name="Sharma, Kanishkaa" userId="S::kanishar@iu.edu::588a7290-02a2-4870-941c-1eca722d33d9" providerId="AD" clId="Web-{6E5E730B-0379-4708-90A8-1C565A0E2460}" dt="2022-11-27T01:54:08.970" v="21"/>
          <ac:spMkLst>
            <pc:docMk/>
            <pc:sldMk cId="783229305" sldId="260"/>
            <ac:spMk id="30" creationId="{B3F836C5-9601-4982-A121-CCA49BF7BA6C}"/>
          </ac:spMkLst>
        </pc:spChg>
        <pc:spChg chg="add del">
          <ac:chgData name="Sharma, Kanishkaa" userId="S::kanishar@iu.edu::588a7290-02a2-4870-941c-1eca722d33d9" providerId="AD" clId="Web-{6E5E730B-0379-4708-90A8-1C565A0E2460}" dt="2022-11-27T01:54:08.970" v="21"/>
          <ac:spMkLst>
            <pc:docMk/>
            <pc:sldMk cId="783229305" sldId="260"/>
            <ac:spMk id="32" creationId="{46CD0D05-FF47-4ABB-841C-0600CADC354B}"/>
          </ac:spMkLst>
        </pc:spChg>
        <pc:spChg chg="add del">
          <ac:chgData name="Sharma, Kanishkaa" userId="S::kanishar@iu.edu::588a7290-02a2-4870-941c-1eca722d33d9" providerId="AD" clId="Web-{6E5E730B-0379-4708-90A8-1C565A0E2460}" dt="2022-11-27T01:54:11.939" v="23"/>
          <ac:spMkLst>
            <pc:docMk/>
            <pc:sldMk cId="783229305" sldId="260"/>
            <ac:spMk id="36" creationId="{278BC618-3289-4C64-902D-506AF437E6A7}"/>
          </ac:spMkLst>
        </pc:spChg>
        <pc:spChg chg="add del">
          <ac:chgData name="Sharma, Kanishkaa" userId="S::kanishar@iu.edu::588a7290-02a2-4870-941c-1eca722d33d9" providerId="AD" clId="Web-{6E5E730B-0379-4708-90A8-1C565A0E2460}" dt="2022-11-27T01:54:14.720" v="25"/>
          <ac:spMkLst>
            <pc:docMk/>
            <pc:sldMk cId="783229305" sldId="260"/>
            <ac:spMk id="42" creationId="{DC878D9A-77BE-4701-AE3D-EEFC53CD50BC}"/>
          </ac:spMkLst>
        </pc:spChg>
        <pc:spChg chg="add del">
          <ac:chgData name="Sharma, Kanishkaa" userId="S::kanishar@iu.edu::588a7290-02a2-4870-941c-1eca722d33d9" providerId="AD" clId="Web-{6E5E730B-0379-4708-90A8-1C565A0E2460}" dt="2022-11-27T01:54:14.720" v="25"/>
          <ac:spMkLst>
            <pc:docMk/>
            <pc:sldMk cId="783229305" sldId="260"/>
            <ac:spMk id="43" creationId="{F643BE08-0ED1-4B73-AC6D-B7E26A59CDAA}"/>
          </ac:spMkLst>
        </pc:spChg>
        <pc:spChg chg="add del">
          <ac:chgData name="Sharma, Kanishkaa" userId="S::kanishar@iu.edu::588a7290-02a2-4870-941c-1eca722d33d9" providerId="AD" clId="Web-{6E5E730B-0379-4708-90A8-1C565A0E2460}" dt="2022-11-27T01:54:14.720" v="25"/>
          <ac:spMkLst>
            <pc:docMk/>
            <pc:sldMk cId="783229305" sldId="260"/>
            <ac:spMk id="44" creationId="{956B2094-7FC0-45FC-BFED-3CB88CEE63F5}"/>
          </ac:spMkLst>
        </pc:spChg>
        <pc:spChg chg="add del">
          <ac:chgData name="Sharma, Kanishkaa" userId="S::kanishar@iu.edu::588a7290-02a2-4870-941c-1eca722d33d9" providerId="AD" clId="Web-{6E5E730B-0379-4708-90A8-1C565A0E2460}" dt="2022-11-27T01:54:14.720" v="25"/>
          <ac:spMkLst>
            <pc:docMk/>
            <pc:sldMk cId="783229305" sldId="260"/>
            <ac:spMk id="45" creationId="{07A4B640-BB7F-4272-A710-068DBA9F9A6E}"/>
          </ac:spMkLst>
        </pc:spChg>
        <pc:spChg chg="add">
          <ac:chgData name="Sharma, Kanishkaa" userId="S::kanishar@iu.edu::588a7290-02a2-4870-941c-1eca722d33d9" providerId="AD" clId="Web-{6E5E730B-0379-4708-90A8-1C565A0E2460}" dt="2022-11-27T01:54:14.814" v="26"/>
          <ac:spMkLst>
            <pc:docMk/>
            <pc:sldMk cId="783229305" sldId="260"/>
            <ac:spMk id="49" creationId="{278BC618-3289-4C64-902D-506AF437E6A7}"/>
          </ac:spMkLst>
        </pc:spChg>
        <pc:grpChg chg="add del">
          <ac:chgData name="Sharma, Kanishkaa" userId="S::kanishar@iu.edu::588a7290-02a2-4870-941c-1eca722d33d9" providerId="AD" clId="Web-{6E5E730B-0379-4708-90A8-1C565A0E2460}" dt="2022-11-27T01:54:08.970" v="21"/>
          <ac:grpSpMkLst>
            <pc:docMk/>
            <pc:sldMk cId="783229305" sldId="260"/>
            <ac:grpSpMk id="18" creationId="{614F7DB2-2747-44B1-8CCD-EA4CF6EABA54}"/>
          </ac:grpSpMkLst>
        </pc:grpChg>
        <pc:grpChg chg="add del">
          <ac:chgData name="Sharma, Kanishkaa" userId="S::kanishar@iu.edu::588a7290-02a2-4870-941c-1eca722d33d9" providerId="AD" clId="Web-{6E5E730B-0379-4708-90A8-1C565A0E2460}" dt="2022-11-27T01:54:11.939" v="23"/>
          <ac:grpSpMkLst>
            <pc:docMk/>
            <pc:sldMk cId="783229305" sldId="260"/>
            <ac:grpSpMk id="34" creationId="{614F7DB2-2747-44B1-8CCD-EA4CF6EABA54}"/>
          </ac:grpSpMkLst>
        </pc:grpChg>
        <pc:grpChg chg="add del">
          <ac:chgData name="Sharma, Kanishkaa" userId="S::kanishar@iu.edu::588a7290-02a2-4870-941c-1eca722d33d9" providerId="AD" clId="Web-{6E5E730B-0379-4708-90A8-1C565A0E2460}" dt="2022-11-27T01:54:14.720" v="25"/>
          <ac:grpSpMkLst>
            <pc:docMk/>
            <pc:sldMk cId="783229305" sldId="260"/>
            <ac:grpSpMk id="40" creationId="{614F7DB2-2747-44B1-8CCD-EA4CF6EABA54}"/>
          </ac:grpSpMkLst>
        </pc:grpChg>
        <pc:grpChg chg="add">
          <ac:chgData name="Sharma, Kanishkaa" userId="S::kanishar@iu.edu::588a7290-02a2-4870-941c-1eca722d33d9" providerId="AD" clId="Web-{6E5E730B-0379-4708-90A8-1C565A0E2460}" dt="2022-11-27T01:54:14.814" v="26"/>
          <ac:grpSpMkLst>
            <pc:docMk/>
            <pc:sldMk cId="783229305" sldId="260"/>
            <ac:grpSpMk id="47" creationId="{614F7DB2-2747-44B1-8CCD-EA4CF6EABA54}"/>
          </ac:grpSpMkLst>
        </pc:grpChg>
        <pc:picChg chg="add del">
          <ac:chgData name="Sharma, Kanishkaa" userId="S::kanishar@iu.edu::588a7290-02a2-4870-941c-1eca722d33d9" providerId="AD" clId="Web-{6E5E730B-0379-4708-90A8-1C565A0E2460}" dt="2022-11-27T01:53:18.156" v="9"/>
          <ac:picMkLst>
            <pc:docMk/>
            <pc:sldMk cId="783229305" sldId="260"/>
            <ac:picMk id="5" creationId="{A05AA7BB-EC54-C0BC-018A-988D8E6F91A6}"/>
          </ac:picMkLst>
        </pc:picChg>
        <pc:picChg chg="add del">
          <ac:chgData name="Sharma, Kanishkaa" userId="S::kanishar@iu.edu::588a7290-02a2-4870-941c-1eca722d33d9" providerId="AD" clId="Web-{6E5E730B-0379-4708-90A8-1C565A0E2460}" dt="2022-11-27T01:54:11.939" v="23"/>
          <ac:picMkLst>
            <pc:docMk/>
            <pc:sldMk cId="783229305" sldId="260"/>
            <ac:picMk id="37" creationId="{133D31B1-9C37-4542-80D3-7B54026F28EE}"/>
          </ac:picMkLst>
        </pc:picChg>
        <pc:picChg chg="add">
          <ac:chgData name="Sharma, Kanishkaa" userId="S::kanishar@iu.edu::588a7290-02a2-4870-941c-1eca722d33d9" providerId="AD" clId="Web-{6E5E730B-0379-4708-90A8-1C565A0E2460}" dt="2022-11-27T01:54:14.814" v="26"/>
          <ac:picMkLst>
            <pc:docMk/>
            <pc:sldMk cId="783229305" sldId="260"/>
            <ac:picMk id="50" creationId="{133D31B1-9C37-4542-80D3-7B54026F28EE}"/>
          </ac:picMkLst>
        </pc:picChg>
        <pc:cxnChg chg="add del">
          <ac:chgData name="Sharma, Kanishkaa" userId="S::kanishar@iu.edu::588a7290-02a2-4870-941c-1eca722d33d9" providerId="AD" clId="Web-{6E5E730B-0379-4708-90A8-1C565A0E2460}" dt="2022-11-27T01:53:47.688" v="17"/>
          <ac:cxnSpMkLst>
            <pc:docMk/>
            <pc:sldMk cId="783229305" sldId="260"/>
            <ac:cxnSpMk id="14" creationId="{5296EC4F-8732-481B-94CB-C98E4EF297FF}"/>
          </ac:cxnSpMkLst>
        </pc:cxnChg>
        <pc:cxnChg chg="add del">
          <ac:chgData name="Sharma, Kanishkaa" userId="S::kanishar@iu.edu::588a7290-02a2-4870-941c-1eca722d33d9" providerId="AD" clId="Web-{6E5E730B-0379-4708-90A8-1C565A0E2460}" dt="2022-11-27T01:54:08.970" v="21"/>
          <ac:cxnSpMkLst>
            <pc:docMk/>
            <pc:sldMk cId="783229305" sldId="260"/>
            <ac:cxnSpMk id="24" creationId="{2C02D87C-1E23-4B24-AFE6-A85743C72FDD}"/>
          </ac:cxnSpMkLst>
        </pc:cxnChg>
        <pc:cxnChg chg="add del">
          <ac:chgData name="Sharma, Kanishkaa" userId="S::kanishar@iu.edu::588a7290-02a2-4870-941c-1eca722d33d9" providerId="AD" clId="Web-{6E5E730B-0379-4708-90A8-1C565A0E2460}" dt="2022-11-27T01:54:11.939" v="23"/>
          <ac:cxnSpMkLst>
            <pc:docMk/>
            <pc:sldMk cId="783229305" sldId="260"/>
            <ac:cxnSpMk id="35" creationId="{2C02D87C-1E23-4B24-AFE6-A85743C72FDD}"/>
          </ac:cxnSpMkLst>
        </pc:cxnChg>
        <pc:cxnChg chg="add del">
          <ac:chgData name="Sharma, Kanishkaa" userId="S::kanishar@iu.edu::588a7290-02a2-4870-941c-1eca722d33d9" providerId="AD" clId="Web-{6E5E730B-0379-4708-90A8-1C565A0E2460}" dt="2022-11-27T01:54:11.939" v="23"/>
          <ac:cxnSpMkLst>
            <pc:docMk/>
            <pc:sldMk cId="783229305" sldId="260"/>
            <ac:cxnSpMk id="38" creationId="{10D273FA-71CB-4AEB-8F60-67AB3375E398}"/>
          </ac:cxnSpMkLst>
        </pc:cxnChg>
        <pc:cxnChg chg="add del">
          <ac:chgData name="Sharma, Kanishkaa" userId="S::kanishar@iu.edu::588a7290-02a2-4870-941c-1eca722d33d9" providerId="AD" clId="Web-{6E5E730B-0379-4708-90A8-1C565A0E2460}" dt="2022-11-27T01:54:14.720" v="25"/>
          <ac:cxnSpMkLst>
            <pc:docMk/>
            <pc:sldMk cId="783229305" sldId="260"/>
            <ac:cxnSpMk id="41" creationId="{2C02D87C-1E23-4B24-AFE6-A85743C72FDD}"/>
          </ac:cxnSpMkLst>
        </pc:cxnChg>
        <pc:cxnChg chg="add">
          <ac:chgData name="Sharma, Kanishkaa" userId="S::kanishar@iu.edu::588a7290-02a2-4870-941c-1eca722d33d9" providerId="AD" clId="Web-{6E5E730B-0379-4708-90A8-1C565A0E2460}" dt="2022-11-27T01:54:14.814" v="26"/>
          <ac:cxnSpMkLst>
            <pc:docMk/>
            <pc:sldMk cId="783229305" sldId="260"/>
            <ac:cxnSpMk id="48" creationId="{2C02D87C-1E23-4B24-AFE6-A85743C72FDD}"/>
          </ac:cxnSpMkLst>
        </pc:cxnChg>
        <pc:cxnChg chg="add">
          <ac:chgData name="Sharma, Kanishkaa" userId="S::kanishar@iu.edu::588a7290-02a2-4870-941c-1eca722d33d9" providerId="AD" clId="Web-{6E5E730B-0379-4708-90A8-1C565A0E2460}" dt="2022-11-27T01:54:14.814" v="26"/>
          <ac:cxnSpMkLst>
            <pc:docMk/>
            <pc:sldMk cId="783229305" sldId="260"/>
            <ac:cxnSpMk id="51" creationId="{10D273FA-71CB-4AEB-8F60-67AB3375E398}"/>
          </ac:cxnSpMkLst>
        </pc:cxnChg>
      </pc:sldChg>
      <pc:sldChg chg="modSp mod modClrScheme chgLayout">
        <pc:chgData name="Sharma, Kanishkaa" userId="S::kanishar@iu.edu::588a7290-02a2-4870-941c-1eca722d33d9" providerId="AD" clId="Web-{6E5E730B-0379-4708-90A8-1C565A0E2460}" dt="2022-11-27T01:53:56.235" v="19"/>
        <pc:sldMkLst>
          <pc:docMk/>
          <pc:sldMk cId="1267405236" sldId="261"/>
        </pc:sldMkLst>
        <pc:spChg chg="mod ord">
          <ac:chgData name="Sharma, Kanishkaa" userId="S::kanishar@iu.edu::588a7290-02a2-4870-941c-1eca722d33d9" providerId="AD" clId="Web-{6E5E730B-0379-4708-90A8-1C565A0E2460}" dt="2022-11-27T01:53:56.235" v="19"/>
          <ac:spMkLst>
            <pc:docMk/>
            <pc:sldMk cId="1267405236" sldId="261"/>
            <ac:spMk id="2" creationId="{7972EAFA-790D-BCB4-3738-FE51280FD504}"/>
          </ac:spMkLst>
        </pc:spChg>
        <pc:spChg chg="mod ord">
          <ac:chgData name="Sharma, Kanishkaa" userId="S::kanishar@iu.edu::588a7290-02a2-4870-941c-1eca722d33d9" providerId="AD" clId="Web-{6E5E730B-0379-4708-90A8-1C565A0E2460}" dt="2022-11-27T01:53:56.235" v="19"/>
          <ac:spMkLst>
            <pc:docMk/>
            <pc:sldMk cId="1267405236" sldId="261"/>
            <ac:spMk id="3" creationId="{3887326C-A4D6-F334-F387-3E9C0D188456}"/>
          </ac:spMkLst>
        </pc:spChg>
        <pc:spChg chg="mod ord">
          <ac:chgData name="Sharma, Kanishkaa" userId="S::kanishar@iu.edu::588a7290-02a2-4870-941c-1eca722d33d9" providerId="AD" clId="Web-{6E5E730B-0379-4708-90A8-1C565A0E2460}" dt="2022-11-27T01:53:56.235" v="19"/>
          <ac:spMkLst>
            <pc:docMk/>
            <pc:sldMk cId="1267405236" sldId="261"/>
            <ac:spMk id="4" creationId="{722A69B5-917A-4751-B679-C419030EEC6F}"/>
          </ac:spMkLst>
        </pc:spChg>
        <pc:spChg chg="mod ord">
          <ac:chgData name="Sharma, Kanishkaa" userId="S::kanishar@iu.edu::588a7290-02a2-4870-941c-1eca722d33d9" providerId="AD" clId="Web-{6E5E730B-0379-4708-90A8-1C565A0E2460}" dt="2022-11-27T01:53:56.235" v="19"/>
          <ac:spMkLst>
            <pc:docMk/>
            <pc:sldMk cId="1267405236" sldId="261"/>
            <ac:spMk id="5" creationId="{D51AD44A-0145-1A9E-3C96-982094F44496}"/>
          </ac:spMkLst>
        </pc:spChg>
        <pc:spChg chg="mod ord">
          <ac:chgData name="Sharma, Kanishkaa" userId="S::kanishar@iu.edu::588a7290-02a2-4870-941c-1eca722d33d9" providerId="AD" clId="Web-{6E5E730B-0379-4708-90A8-1C565A0E2460}" dt="2022-11-27T01:53:56.235" v="19"/>
          <ac:spMkLst>
            <pc:docMk/>
            <pc:sldMk cId="1267405236" sldId="261"/>
            <ac:spMk id="6" creationId="{BCEE3C66-E488-86A3-B793-E2F910A2FC63}"/>
          </ac:spMkLst>
        </pc:spChg>
      </pc:sldChg>
      <pc:sldChg chg="modSp mod modClrScheme chgLayout">
        <pc:chgData name="Sharma, Kanishkaa" userId="S::kanishar@iu.edu::588a7290-02a2-4870-941c-1eca722d33d9" providerId="AD" clId="Web-{6E5E730B-0379-4708-90A8-1C565A0E2460}" dt="2022-11-27T01:53:56.235" v="19"/>
        <pc:sldMkLst>
          <pc:docMk/>
          <pc:sldMk cId="3102567697" sldId="262"/>
        </pc:sldMkLst>
        <pc:spChg chg="mod ord">
          <ac:chgData name="Sharma, Kanishkaa" userId="S::kanishar@iu.edu::588a7290-02a2-4870-941c-1eca722d33d9" providerId="AD" clId="Web-{6E5E730B-0379-4708-90A8-1C565A0E2460}" dt="2022-11-27T01:53:56.235" v="19"/>
          <ac:spMkLst>
            <pc:docMk/>
            <pc:sldMk cId="3102567697" sldId="262"/>
            <ac:spMk id="2" creationId="{C26F13C7-987E-2DBD-6823-E7095A9D3DC2}"/>
          </ac:spMkLst>
        </pc:spChg>
        <pc:spChg chg="mod ord">
          <ac:chgData name="Sharma, Kanishkaa" userId="S::kanishar@iu.edu::588a7290-02a2-4870-941c-1eca722d33d9" providerId="AD" clId="Web-{6E5E730B-0379-4708-90A8-1C565A0E2460}" dt="2022-11-27T01:53:56.235" v="19"/>
          <ac:spMkLst>
            <pc:docMk/>
            <pc:sldMk cId="3102567697" sldId="262"/>
            <ac:spMk id="3" creationId="{D6AB88B3-C179-D4E1-8895-BB7E71246CCF}"/>
          </ac:spMkLst>
        </pc:spChg>
        <pc:spChg chg="mod ord">
          <ac:chgData name="Sharma, Kanishkaa" userId="S::kanishar@iu.edu::588a7290-02a2-4870-941c-1eca722d33d9" providerId="AD" clId="Web-{6E5E730B-0379-4708-90A8-1C565A0E2460}" dt="2022-11-27T01:53:56.235" v="19"/>
          <ac:spMkLst>
            <pc:docMk/>
            <pc:sldMk cId="3102567697" sldId="262"/>
            <ac:spMk id="4" creationId="{E15695D2-3082-0AFF-4A98-0FB3502FB24F}"/>
          </ac:spMkLst>
        </pc:spChg>
        <pc:spChg chg="mod ord">
          <ac:chgData name="Sharma, Kanishkaa" userId="S::kanishar@iu.edu::588a7290-02a2-4870-941c-1eca722d33d9" providerId="AD" clId="Web-{6E5E730B-0379-4708-90A8-1C565A0E2460}" dt="2022-11-27T01:53:56.235" v="19"/>
          <ac:spMkLst>
            <pc:docMk/>
            <pc:sldMk cId="3102567697" sldId="262"/>
            <ac:spMk id="5" creationId="{1588ECEF-8B84-AB48-25F2-F31CFBAD8880}"/>
          </ac:spMkLst>
        </pc:spChg>
        <pc:spChg chg="mod ord">
          <ac:chgData name="Sharma, Kanishkaa" userId="S::kanishar@iu.edu::588a7290-02a2-4870-941c-1eca722d33d9" providerId="AD" clId="Web-{6E5E730B-0379-4708-90A8-1C565A0E2460}" dt="2022-11-27T01:53:56.235" v="19"/>
          <ac:spMkLst>
            <pc:docMk/>
            <pc:sldMk cId="3102567697" sldId="262"/>
            <ac:spMk id="6" creationId="{696C3D76-DE75-BFA3-D2A0-A9BB5F6A158B}"/>
          </ac:spMkLst>
        </pc:spChg>
      </pc:sldChg>
      <pc:sldChg chg="modSp mod modClrScheme chgLayout">
        <pc:chgData name="Sharma, Kanishkaa" userId="S::kanishar@iu.edu::588a7290-02a2-4870-941c-1eca722d33d9" providerId="AD" clId="Web-{6E5E730B-0379-4708-90A8-1C565A0E2460}" dt="2022-11-27T01:53:56.235" v="19"/>
        <pc:sldMkLst>
          <pc:docMk/>
          <pc:sldMk cId="4026966068" sldId="263"/>
        </pc:sldMkLst>
        <pc:spChg chg="mod ord">
          <ac:chgData name="Sharma, Kanishkaa" userId="S::kanishar@iu.edu::588a7290-02a2-4870-941c-1eca722d33d9" providerId="AD" clId="Web-{6E5E730B-0379-4708-90A8-1C565A0E2460}" dt="2022-11-27T01:53:56.235" v="19"/>
          <ac:spMkLst>
            <pc:docMk/>
            <pc:sldMk cId="4026966068" sldId="263"/>
            <ac:spMk id="2" creationId="{CC6888DD-05D8-C3DE-C374-4ECF99F7C305}"/>
          </ac:spMkLst>
        </pc:spChg>
        <pc:spChg chg="mod ord">
          <ac:chgData name="Sharma, Kanishkaa" userId="S::kanishar@iu.edu::588a7290-02a2-4870-941c-1eca722d33d9" providerId="AD" clId="Web-{6E5E730B-0379-4708-90A8-1C565A0E2460}" dt="2022-11-27T01:53:56.235" v="19"/>
          <ac:spMkLst>
            <pc:docMk/>
            <pc:sldMk cId="4026966068" sldId="263"/>
            <ac:spMk id="3" creationId="{790EFD0C-3FAE-3DA8-8679-7055755C176A}"/>
          </ac:spMkLst>
        </pc:spChg>
      </pc:sldChg>
      <pc:sldChg chg="modSp mod modClrScheme chgLayout">
        <pc:chgData name="Sharma, Kanishkaa" userId="S::kanishar@iu.edu::588a7290-02a2-4870-941c-1eca722d33d9" providerId="AD" clId="Web-{6E5E730B-0379-4708-90A8-1C565A0E2460}" dt="2022-11-27T01:53:56.235" v="19"/>
        <pc:sldMkLst>
          <pc:docMk/>
          <pc:sldMk cId="3767336419" sldId="264"/>
        </pc:sldMkLst>
        <pc:spChg chg="mod ord">
          <ac:chgData name="Sharma, Kanishkaa" userId="S::kanishar@iu.edu::588a7290-02a2-4870-941c-1eca722d33d9" providerId="AD" clId="Web-{6E5E730B-0379-4708-90A8-1C565A0E2460}" dt="2022-11-27T01:53:56.235" v="19"/>
          <ac:spMkLst>
            <pc:docMk/>
            <pc:sldMk cId="3767336419" sldId="264"/>
            <ac:spMk id="2" creationId="{BBD86EF5-C23C-2E57-AB1A-65AD1866798D}"/>
          </ac:spMkLst>
        </pc:spChg>
        <pc:spChg chg="mod ord">
          <ac:chgData name="Sharma, Kanishkaa" userId="S::kanishar@iu.edu::588a7290-02a2-4870-941c-1eca722d33d9" providerId="AD" clId="Web-{6E5E730B-0379-4708-90A8-1C565A0E2460}" dt="2022-11-27T01:53:56.235" v="19"/>
          <ac:spMkLst>
            <pc:docMk/>
            <pc:sldMk cId="3767336419" sldId="264"/>
            <ac:spMk id="3" creationId="{E9DF6369-E684-9CB7-B43B-648385481473}"/>
          </ac:spMkLst>
        </pc:spChg>
      </pc:sldChg>
      <pc:sldChg chg="modSp mod modClrScheme chgLayout">
        <pc:chgData name="Sharma, Kanishkaa" userId="S::kanishar@iu.edu::588a7290-02a2-4870-941c-1eca722d33d9" providerId="AD" clId="Web-{6E5E730B-0379-4708-90A8-1C565A0E2460}" dt="2022-11-27T01:53:56.235" v="19"/>
        <pc:sldMkLst>
          <pc:docMk/>
          <pc:sldMk cId="1658441468" sldId="265"/>
        </pc:sldMkLst>
        <pc:spChg chg="mod ord">
          <ac:chgData name="Sharma, Kanishkaa" userId="S::kanishar@iu.edu::588a7290-02a2-4870-941c-1eca722d33d9" providerId="AD" clId="Web-{6E5E730B-0379-4708-90A8-1C565A0E2460}" dt="2022-11-27T01:53:56.235" v="19"/>
          <ac:spMkLst>
            <pc:docMk/>
            <pc:sldMk cId="1658441468" sldId="265"/>
            <ac:spMk id="2" creationId="{3CF1AF69-472C-D9DE-3F60-44644161BA35}"/>
          </ac:spMkLst>
        </pc:spChg>
        <pc:spChg chg="mod ord">
          <ac:chgData name="Sharma, Kanishkaa" userId="S::kanishar@iu.edu::588a7290-02a2-4870-941c-1eca722d33d9" providerId="AD" clId="Web-{6E5E730B-0379-4708-90A8-1C565A0E2460}" dt="2022-11-27T01:53:56.235" v="19"/>
          <ac:spMkLst>
            <pc:docMk/>
            <pc:sldMk cId="1658441468" sldId="265"/>
            <ac:spMk id="3" creationId="{88D53E05-F015-E515-7CEF-08B931F89690}"/>
          </ac:spMkLst>
        </pc:spChg>
      </pc:sldChg>
      <pc:sldChg chg="modSp mod modClrScheme chgLayout">
        <pc:chgData name="Sharma, Kanishkaa" userId="S::kanishar@iu.edu::588a7290-02a2-4870-941c-1eca722d33d9" providerId="AD" clId="Web-{6E5E730B-0379-4708-90A8-1C565A0E2460}" dt="2022-11-27T01:53:56.235" v="19"/>
        <pc:sldMkLst>
          <pc:docMk/>
          <pc:sldMk cId="2382516164" sldId="266"/>
        </pc:sldMkLst>
        <pc:spChg chg="mod ord">
          <ac:chgData name="Sharma, Kanishkaa" userId="S::kanishar@iu.edu::588a7290-02a2-4870-941c-1eca722d33d9" providerId="AD" clId="Web-{6E5E730B-0379-4708-90A8-1C565A0E2460}" dt="2022-11-27T01:53:56.235" v="19"/>
          <ac:spMkLst>
            <pc:docMk/>
            <pc:sldMk cId="2382516164" sldId="266"/>
            <ac:spMk id="2" creationId="{4F429C94-D505-E6BE-89B1-372AB37B65F0}"/>
          </ac:spMkLst>
        </pc:spChg>
        <pc:spChg chg="mod ord">
          <ac:chgData name="Sharma, Kanishkaa" userId="S::kanishar@iu.edu::588a7290-02a2-4870-941c-1eca722d33d9" providerId="AD" clId="Web-{6E5E730B-0379-4708-90A8-1C565A0E2460}" dt="2022-11-27T01:53:56.235" v="19"/>
          <ac:spMkLst>
            <pc:docMk/>
            <pc:sldMk cId="2382516164" sldId="266"/>
            <ac:spMk id="3" creationId="{6D070B06-7D7C-31EB-DEB0-579788CEDD95}"/>
          </ac:spMkLst>
        </pc:spChg>
      </pc:sldChg>
      <pc:sldChg chg="modSp mod modClrScheme chgLayout">
        <pc:chgData name="Sharma, Kanishkaa" userId="S::kanishar@iu.edu::588a7290-02a2-4870-941c-1eca722d33d9" providerId="AD" clId="Web-{6E5E730B-0379-4708-90A8-1C565A0E2460}" dt="2022-11-27T01:53:56.235" v="19"/>
        <pc:sldMkLst>
          <pc:docMk/>
          <pc:sldMk cId="4193942576" sldId="267"/>
        </pc:sldMkLst>
        <pc:spChg chg="mod ord">
          <ac:chgData name="Sharma, Kanishkaa" userId="S::kanishar@iu.edu::588a7290-02a2-4870-941c-1eca722d33d9" providerId="AD" clId="Web-{6E5E730B-0379-4708-90A8-1C565A0E2460}" dt="2022-11-27T01:53:56.235" v="19"/>
          <ac:spMkLst>
            <pc:docMk/>
            <pc:sldMk cId="4193942576" sldId="267"/>
            <ac:spMk id="2" creationId="{A729E6ED-6B47-48E2-4148-87672499ED24}"/>
          </ac:spMkLst>
        </pc:spChg>
        <pc:spChg chg="mod ord">
          <ac:chgData name="Sharma, Kanishkaa" userId="S::kanishar@iu.edu::588a7290-02a2-4870-941c-1eca722d33d9" providerId="AD" clId="Web-{6E5E730B-0379-4708-90A8-1C565A0E2460}" dt="2022-11-27T01:53:56.235" v="19"/>
          <ac:spMkLst>
            <pc:docMk/>
            <pc:sldMk cId="4193942576" sldId="267"/>
            <ac:spMk id="3" creationId="{D370B415-7FB0-C650-E3FA-A49563B169C4}"/>
          </ac:spMkLst>
        </pc:spChg>
      </pc:sldChg>
      <pc:sldChg chg="modSp mod modClrScheme chgLayout">
        <pc:chgData name="Sharma, Kanishkaa" userId="S::kanishar@iu.edu::588a7290-02a2-4870-941c-1eca722d33d9" providerId="AD" clId="Web-{6E5E730B-0379-4708-90A8-1C565A0E2460}" dt="2022-11-27T01:53:56.235" v="19"/>
        <pc:sldMkLst>
          <pc:docMk/>
          <pc:sldMk cId="2027821293" sldId="268"/>
        </pc:sldMkLst>
        <pc:spChg chg="mod ord">
          <ac:chgData name="Sharma, Kanishkaa" userId="S::kanishar@iu.edu::588a7290-02a2-4870-941c-1eca722d33d9" providerId="AD" clId="Web-{6E5E730B-0379-4708-90A8-1C565A0E2460}" dt="2022-11-27T01:53:56.235" v="19"/>
          <ac:spMkLst>
            <pc:docMk/>
            <pc:sldMk cId="2027821293" sldId="268"/>
            <ac:spMk id="2" creationId="{51F37E54-6D9B-BB56-A8EE-5ACBF69973FC}"/>
          </ac:spMkLst>
        </pc:spChg>
        <pc:spChg chg="mod ord">
          <ac:chgData name="Sharma, Kanishkaa" userId="S::kanishar@iu.edu::588a7290-02a2-4870-941c-1eca722d33d9" providerId="AD" clId="Web-{6E5E730B-0379-4708-90A8-1C565A0E2460}" dt="2022-11-27T01:53:56.235" v="19"/>
          <ac:spMkLst>
            <pc:docMk/>
            <pc:sldMk cId="2027821293" sldId="268"/>
            <ac:spMk id="3" creationId="{AE1ADD5E-420E-E7C3-C4E8-3A266DE9677C}"/>
          </ac:spMkLst>
        </pc:spChg>
      </pc:sldChg>
      <pc:sldChg chg="modSp mod modClrScheme chgLayout">
        <pc:chgData name="Sharma, Kanishkaa" userId="S::kanishar@iu.edu::588a7290-02a2-4870-941c-1eca722d33d9" providerId="AD" clId="Web-{6E5E730B-0379-4708-90A8-1C565A0E2460}" dt="2022-11-27T01:53:56.235" v="19"/>
        <pc:sldMkLst>
          <pc:docMk/>
          <pc:sldMk cId="1007448597" sldId="269"/>
        </pc:sldMkLst>
        <pc:spChg chg="mod ord">
          <ac:chgData name="Sharma, Kanishkaa" userId="S::kanishar@iu.edu::588a7290-02a2-4870-941c-1eca722d33d9" providerId="AD" clId="Web-{6E5E730B-0379-4708-90A8-1C565A0E2460}" dt="2022-11-27T01:53:56.235" v="19"/>
          <ac:spMkLst>
            <pc:docMk/>
            <pc:sldMk cId="1007448597" sldId="269"/>
            <ac:spMk id="2" creationId="{300589C5-A794-3900-F002-C652B32A3D58}"/>
          </ac:spMkLst>
        </pc:spChg>
        <pc:spChg chg="mod ord">
          <ac:chgData name="Sharma, Kanishkaa" userId="S::kanishar@iu.edu::588a7290-02a2-4870-941c-1eca722d33d9" providerId="AD" clId="Web-{6E5E730B-0379-4708-90A8-1C565A0E2460}" dt="2022-11-27T01:53:56.235" v="19"/>
          <ac:spMkLst>
            <pc:docMk/>
            <pc:sldMk cId="1007448597" sldId="269"/>
            <ac:spMk id="3" creationId="{B0233789-02D5-DE46-8B7C-E4E31167BE6E}"/>
          </ac:spMkLst>
        </pc:spChg>
      </pc:sldChg>
      <pc:sldMasterChg chg="del delSldLayout">
        <pc:chgData name="Sharma, Kanishkaa" userId="S::kanishar@iu.edu::588a7290-02a2-4870-941c-1eca722d33d9" providerId="AD" clId="Web-{6E5E730B-0379-4708-90A8-1C565A0E2460}" dt="2022-11-26T23:58:03.208" v="0"/>
        <pc:sldMasterMkLst>
          <pc:docMk/>
          <pc:sldMasterMk cId="3119063936" sldId="2147483880"/>
        </pc:sldMasterMkLst>
        <pc:sldLayoutChg chg="del">
          <pc:chgData name="Sharma, Kanishkaa" userId="S::kanishar@iu.edu::588a7290-02a2-4870-941c-1eca722d33d9" providerId="AD" clId="Web-{6E5E730B-0379-4708-90A8-1C565A0E2460}" dt="2022-11-26T23:58:03.208" v="0"/>
          <pc:sldLayoutMkLst>
            <pc:docMk/>
            <pc:sldMasterMk cId="3119063936" sldId="2147483880"/>
            <pc:sldLayoutMk cId="169682553" sldId="2147483881"/>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283333450" sldId="2147483882"/>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924174232" sldId="2147483883"/>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266201087" sldId="2147483884"/>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736955987" sldId="2147483885"/>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2781589309" sldId="2147483886"/>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2474361640" sldId="2147483887"/>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114956696" sldId="2147483888"/>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2554538294" sldId="2147483889"/>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667156115" sldId="2147483890"/>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159220841" sldId="2147483891"/>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280847297" sldId="2147483892"/>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136996208" sldId="2147483893"/>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2972359318" sldId="2147483894"/>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3264859927" sldId="2147483895"/>
          </pc:sldLayoutMkLst>
        </pc:sldLayoutChg>
        <pc:sldLayoutChg chg="del">
          <pc:chgData name="Sharma, Kanishkaa" userId="S::kanishar@iu.edu::588a7290-02a2-4870-941c-1eca722d33d9" providerId="AD" clId="Web-{6E5E730B-0379-4708-90A8-1C565A0E2460}" dt="2022-11-26T23:58:03.208" v="0"/>
          <pc:sldLayoutMkLst>
            <pc:docMk/>
            <pc:sldMasterMk cId="3119063936" sldId="2147483880"/>
            <pc:sldLayoutMk cId="2592871244" sldId="2147483896"/>
          </pc:sldLayoutMkLst>
        </pc:sldLayoutChg>
      </pc:sldMasterChg>
      <pc:sldMasterChg chg="add del addSldLayout delSldLayout modSldLayout">
        <pc:chgData name="Sharma, Kanishkaa" userId="S::kanishar@iu.edu::588a7290-02a2-4870-941c-1eca722d33d9" providerId="AD" clId="Web-{6E5E730B-0379-4708-90A8-1C565A0E2460}" dt="2022-11-26T23:58:08.146" v="1"/>
        <pc:sldMasterMkLst>
          <pc:docMk/>
          <pc:sldMasterMk cId="2850830623" sldId="2147483897"/>
        </pc:sldMasterMkLst>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4223794846" sldId="2147483898"/>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2030461388" sldId="2147483899"/>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1623406983" sldId="2147483900"/>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630254093" sldId="2147483901"/>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3192219013" sldId="2147483902"/>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138616626" sldId="2147483903"/>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772644405" sldId="2147483904"/>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4272278103" sldId="2147483905"/>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1614655993" sldId="2147483906"/>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3275505466" sldId="2147483907"/>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2302583744" sldId="2147483908"/>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1126561157" sldId="2147483909"/>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3994146301" sldId="2147483910"/>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3774084520" sldId="2147483911"/>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1469507804" sldId="2147483912"/>
          </pc:sldLayoutMkLst>
        </pc:sldLayoutChg>
        <pc:sldLayoutChg chg="add del mod replId">
          <pc:chgData name="Sharma, Kanishkaa" userId="S::kanishar@iu.edu::588a7290-02a2-4870-941c-1eca722d33d9" providerId="AD" clId="Web-{6E5E730B-0379-4708-90A8-1C565A0E2460}" dt="2022-11-26T23:58:08.146" v="1"/>
          <pc:sldLayoutMkLst>
            <pc:docMk/>
            <pc:sldMasterMk cId="2850830623" sldId="2147483897"/>
            <pc:sldLayoutMk cId="2869698571" sldId="2147483913"/>
          </pc:sldLayoutMkLst>
        </pc:sldLayoutChg>
      </pc:sldMasterChg>
      <pc:sldMasterChg chg="add del addSldLayout delSldLayout modSldLayout">
        <pc:chgData name="Sharma, Kanishkaa" userId="S::kanishar@iu.edu::588a7290-02a2-4870-941c-1eca722d33d9" providerId="AD" clId="Web-{6E5E730B-0379-4708-90A8-1C565A0E2460}" dt="2022-11-27T01:52:06.045" v="2"/>
        <pc:sldMasterMkLst>
          <pc:docMk/>
          <pc:sldMasterMk cId="1734822299" sldId="2147483914"/>
        </pc:sldMasterMkLst>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2530688109" sldId="2147483915"/>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4204464314" sldId="2147483916"/>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4158545707" sldId="2147483917"/>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503503443" sldId="2147483918"/>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2871861980" sldId="2147483919"/>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2778106341" sldId="2147483920"/>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1552978285" sldId="2147483921"/>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2939325359" sldId="2147483922"/>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1154281883" sldId="2147483923"/>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4252058614" sldId="2147483924"/>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4192896119" sldId="2147483925"/>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650733851" sldId="2147483926"/>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4125059011" sldId="2147483927"/>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2543306030" sldId="2147483928"/>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3031536642" sldId="2147483929"/>
          </pc:sldLayoutMkLst>
        </pc:sldLayoutChg>
        <pc:sldLayoutChg chg="add del mod replId">
          <pc:chgData name="Sharma, Kanishkaa" userId="S::kanishar@iu.edu::588a7290-02a2-4870-941c-1eca722d33d9" providerId="AD" clId="Web-{6E5E730B-0379-4708-90A8-1C565A0E2460}" dt="2022-11-27T01:52:06.045" v="2"/>
          <pc:sldLayoutMkLst>
            <pc:docMk/>
            <pc:sldMasterMk cId="1734822299" sldId="2147483914"/>
            <pc:sldLayoutMk cId="1268290450" sldId="2147483930"/>
          </pc:sldLayoutMkLst>
        </pc:sldLayoutChg>
      </pc:sldMasterChg>
      <pc:sldMasterChg chg="add del addSldLayout delSldLayout modSldLayout">
        <pc:chgData name="Sharma, Kanishkaa" userId="S::kanishar@iu.edu::588a7290-02a2-4870-941c-1eca722d33d9" providerId="AD" clId="Web-{6E5E730B-0379-4708-90A8-1C565A0E2460}" dt="2022-11-27T01:52:51.968" v="3"/>
        <pc:sldMasterMkLst>
          <pc:docMk/>
          <pc:sldMasterMk cId="8404536" sldId="2147483931"/>
        </pc:sldMasterMkLst>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3675716068" sldId="2147483932"/>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2313603611" sldId="2147483933"/>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4034091972" sldId="2147483934"/>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2999483815" sldId="2147483935"/>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83693856" sldId="2147483936"/>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2185011760" sldId="2147483937"/>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162183696" sldId="2147483938"/>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3203541334" sldId="2147483939"/>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3078976652" sldId="2147483940"/>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1973056952" sldId="2147483941"/>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4103434936" sldId="2147483942"/>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416951710" sldId="2147483943"/>
          </pc:sldLayoutMkLst>
        </pc:sldLayoutChg>
        <pc:sldLayoutChg chg="add del mod replId">
          <pc:chgData name="Sharma, Kanishkaa" userId="S::kanishar@iu.edu::588a7290-02a2-4870-941c-1eca722d33d9" providerId="AD" clId="Web-{6E5E730B-0379-4708-90A8-1C565A0E2460}" dt="2022-11-27T01:52:51.968" v="3"/>
          <pc:sldLayoutMkLst>
            <pc:docMk/>
            <pc:sldMasterMk cId="8404536" sldId="2147483931"/>
            <pc:sldLayoutMk cId="646364517" sldId="2147483944"/>
          </pc:sldLayoutMkLst>
        </pc:sldLayoutChg>
      </pc:sldMasterChg>
      <pc:sldMasterChg chg="add del addSldLayout delSldLayout modSldLayout">
        <pc:chgData name="Sharma, Kanishkaa" userId="S::kanishar@iu.edu::588a7290-02a2-4870-941c-1eca722d33d9" providerId="AD" clId="Web-{6E5E730B-0379-4708-90A8-1C565A0E2460}" dt="2022-11-27T01:52:54.328" v="4"/>
        <pc:sldMasterMkLst>
          <pc:docMk/>
          <pc:sldMasterMk cId="367302014" sldId="2147483945"/>
        </pc:sldMasterMkLst>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2463715685" sldId="2147483946"/>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421412772" sldId="2147483947"/>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1635291501" sldId="2147483948"/>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920261551" sldId="2147483949"/>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1527880926" sldId="2147483950"/>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1060805125" sldId="2147483951"/>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3577502463" sldId="2147483952"/>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2494523387" sldId="2147483953"/>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1463932692" sldId="2147483954"/>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4068259330" sldId="2147483955"/>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3419659676" sldId="2147483956"/>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3969947702" sldId="2147483957"/>
          </pc:sldLayoutMkLst>
        </pc:sldLayoutChg>
        <pc:sldLayoutChg chg="add del mod replId">
          <pc:chgData name="Sharma, Kanishkaa" userId="S::kanishar@iu.edu::588a7290-02a2-4870-941c-1eca722d33d9" providerId="AD" clId="Web-{6E5E730B-0379-4708-90A8-1C565A0E2460}" dt="2022-11-27T01:52:54.328" v="4"/>
          <pc:sldLayoutMkLst>
            <pc:docMk/>
            <pc:sldMasterMk cId="367302014" sldId="2147483945"/>
            <pc:sldLayoutMk cId="3956685140" sldId="2147483958"/>
          </pc:sldLayoutMkLst>
        </pc:sldLayoutChg>
      </pc:sldMasterChg>
      <pc:sldMasterChg chg="add del addSldLayout delSldLayout modSldLayout">
        <pc:chgData name="Sharma, Kanishkaa" userId="S::kanishar@iu.edu::588a7290-02a2-4870-941c-1eca722d33d9" providerId="AD" clId="Web-{6E5E730B-0379-4708-90A8-1C565A0E2460}" dt="2022-11-27T01:52:56.562" v="5"/>
        <pc:sldMasterMkLst>
          <pc:docMk/>
          <pc:sldMasterMk cId="1753045600" sldId="2147483959"/>
        </pc:sldMasterMkLst>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2758516614" sldId="2147483960"/>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4058341202" sldId="2147483961"/>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1331832033" sldId="2147483962"/>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1180098914" sldId="2147483963"/>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3088032062" sldId="2147483964"/>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1215286402" sldId="2147483965"/>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2662184440" sldId="2147483966"/>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3548860490" sldId="2147483967"/>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448948123" sldId="2147483968"/>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1385935836" sldId="2147483969"/>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2149639186" sldId="2147483970"/>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537141104" sldId="2147483971"/>
          </pc:sldLayoutMkLst>
        </pc:sldLayoutChg>
        <pc:sldLayoutChg chg="add del mod replId">
          <pc:chgData name="Sharma, Kanishkaa" userId="S::kanishar@iu.edu::588a7290-02a2-4870-941c-1eca722d33d9" providerId="AD" clId="Web-{6E5E730B-0379-4708-90A8-1C565A0E2460}" dt="2022-11-27T01:52:56.562" v="5"/>
          <pc:sldLayoutMkLst>
            <pc:docMk/>
            <pc:sldMasterMk cId="1753045600" sldId="2147483959"/>
            <pc:sldLayoutMk cId="3029355553" sldId="2147483972"/>
          </pc:sldLayoutMkLst>
        </pc:sldLayoutChg>
      </pc:sldMasterChg>
      <pc:sldMasterChg chg="add del addSldLayout delSldLayout modSldLayout">
        <pc:chgData name="Sharma, Kanishkaa" userId="S::kanishar@iu.edu::588a7290-02a2-4870-941c-1eca722d33d9" providerId="AD" clId="Web-{6E5E730B-0379-4708-90A8-1C565A0E2460}" dt="2022-11-27T01:52:59" v="6"/>
        <pc:sldMasterMkLst>
          <pc:docMk/>
          <pc:sldMasterMk cId="1176524043" sldId="2147483973"/>
        </pc:sldMasterMkLst>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587056849" sldId="2147483974"/>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619655118" sldId="2147483975"/>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536015261" sldId="2147483976"/>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802001699" sldId="2147483977"/>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2659783821" sldId="2147483978"/>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1718512326" sldId="2147483979"/>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787338746" sldId="2147483980"/>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904169337" sldId="2147483981"/>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2535452396" sldId="2147483982"/>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2687750060" sldId="2147483983"/>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105150935" sldId="2147483984"/>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3755870577" sldId="2147483985"/>
          </pc:sldLayoutMkLst>
        </pc:sldLayoutChg>
        <pc:sldLayoutChg chg="add del mod replId">
          <pc:chgData name="Sharma, Kanishkaa" userId="S::kanishar@iu.edu::588a7290-02a2-4870-941c-1eca722d33d9" providerId="AD" clId="Web-{6E5E730B-0379-4708-90A8-1C565A0E2460}" dt="2022-11-27T01:52:59" v="6"/>
          <pc:sldLayoutMkLst>
            <pc:docMk/>
            <pc:sldMasterMk cId="1176524043" sldId="2147483973"/>
            <pc:sldLayoutMk cId="2753897243" sldId="2147483986"/>
          </pc:sldLayoutMkLst>
        </pc:sldLayoutChg>
      </pc:sldMasterChg>
      <pc:sldMasterChg chg="add del addSldLayout delSldLayout modSldLayout">
        <pc:chgData name="Sharma, Kanishkaa" userId="S::kanishar@iu.edu::588a7290-02a2-4870-941c-1eca722d33d9" providerId="AD" clId="Web-{6E5E730B-0379-4708-90A8-1C565A0E2460}" dt="2022-11-27T01:53:08.531" v="7"/>
        <pc:sldMasterMkLst>
          <pc:docMk/>
          <pc:sldMasterMk cId="2854245550" sldId="2147483987"/>
        </pc:sldMasterMkLst>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2043015067" sldId="2147483988"/>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3737763530" sldId="2147483989"/>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3932823193" sldId="2147483990"/>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794935476" sldId="2147483991"/>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2807330749" sldId="2147483992"/>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2264771831" sldId="2147483993"/>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4016490809" sldId="2147483994"/>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3780838882" sldId="2147483995"/>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1721942443" sldId="2147483996"/>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1315185660" sldId="2147483997"/>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273475261" sldId="2147483998"/>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2764802317" sldId="2147483999"/>
          </pc:sldLayoutMkLst>
        </pc:sldLayoutChg>
        <pc:sldLayoutChg chg="add del mod replId">
          <pc:chgData name="Sharma, Kanishkaa" userId="S::kanishar@iu.edu::588a7290-02a2-4870-941c-1eca722d33d9" providerId="AD" clId="Web-{6E5E730B-0379-4708-90A8-1C565A0E2460}" dt="2022-11-27T01:53:08.531" v="7"/>
          <pc:sldLayoutMkLst>
            <pc:docMk/>
            <pc:sldMasterMk cId="2854245550" sldId="2147483987"/>
            <pc:sldLayoutMk cId="1794559791" sldId="2147484000"/>
          </pc:sldLayoutMkLst>
        </pc:sldLayoutChg>
      </pc:sldMasterChg>
      <pc:sldMasterChg chg="add del addSldLayout delSldLayout modSldLayout">
        <pc:chgData name="Sharma, Kanishkaa" userId="S::kanishar@iu.edu::588a7290-02a2-4870-941c-1eca722d33d9" providerId="AD" clId="Web-{6E5E730B-0379-4708-90A8-1C565A0E2460}" dt="2022-11-27T01:53:47.688" v="17"/>
        <pc:sldMasterMkLst>
          <pc:docMk/>
          <pc:sldMasterMk cId="902012187" sldId="2147484001"/>
        </pc:sldMasterMkLst>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2129308915" sldId="2147484002"/>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3062363179" sldId="2147484003"/>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2958034094" sldId="2147484004"/>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2837557830" sldId="2147484005"/>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73561635" sldId="2147484006"/>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1470261397" sldId="2147484007"/>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3463425136" sldId="2147484008"/>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3731107749" sldId="2147484009"/>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3390797452" sldId="2147484010"/>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918233475" sldId="2147484011"/>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703244177" sldId="2147484012"/>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2882810785" sldId="2147484013"/>
          </pc:sldLayoutMkLst>
        </pc:sldLayoutChg>
        <pc:sldLayoutChg chg="add del mod replId">
          <pc:chgData name="Sharma, Kanishkaa" userId="S::kanishar@iu.edu::588a7290-02a2-4870-941c-1eca722d33d9" providerId="AD" clId="Web-{6E5E730B-0379-4708-90A8-1C565A0E2460}" dt="2022-11-27T01:53:47.688" v="17"/>
          <pc:sldLayoutMkLst>
            <pc:docMk/>
            <pc:sldMasterMk cId="902012187" sldId="2147484001"/>
            <pc:sldLayoutMk cId="3517553376" sldId="2147484014"/>
          </pc:sldLayoutMkLst>
        </pc:sldLayoutChg>
      </pc:sldMasterChg>
      <pc:sldMasterChg chg="add del addSldLayout delSldLayout modSldLayout">
        <pc:chgData name="Sharma, Kanishkaa" userId="S::kanishar@iu.edu::588a7290-02a2-4870-941c-1eca722d33d9" providerId="AD" clId="Web-{6E5E730B-0379-4708-90A8-1C565A0E2460}" dt="2022-11-27T01:53:51.767" v="18"/>
        <pc:sldMasterMkLst>
          <pc:docMk/>
          <pc:sldMasterMk cId="2101307374" sldId="2147484015"/>
        </pc:sldMasterMkLst>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458066888" sldId="2147484016"/>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4060942004" sldId="2147484017"/>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2449501892" sldId="2147484018"/>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951223681" sldId="2147484019"/>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2116672736" sldId="2147484020"/>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2992095183" sldId="2147484021"/>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3573371509" sldId="2147484022"/>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718806629" sldId="2147484023"/>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399983923" sldId="2147484024"/>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271013875" sldId="2147484025"/>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459760582" sldId="2147484026"/>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560524300" sldId="2147484027"/>
          </pc:sldLayoutMkLst>
        </pc:sldLayoutChg>
        <pc:sldLayoutChg chg="add del mod replId">
          <pc:chgData name="Sharma, Kanishkaa" userId="S::kanishar@iu.edu::588a7290-02a2-4870-941c-1eca722d33d9" providerId="AD" clId="Web-{6E5E730B-0379-4708-90A8-1C565A0E2460}" dt="2022-11-27T01:53:51.767" v="18"/>
          <pc:sldLayoutMkLst>
            <pc:docMk/>
            <pc:sldMasterMk cId="2101307374" sldId="2147484015"/>
            <pc:sldLayoutMk cId="1031703623" sldId="2147484028"/>
          </pc:sldLayoutMkLst>
        </pc:sldLayoutChg>
      </pc:sldMasterChg>
      <pc:sldMasterChg chg="add del addSldLayout delSldLayout modSldLayout">
        <pc:chgData name="Sharma, Kanishkaa" userId="S::kanishar@iu.edu::588a7290-02a2-4870-941c-1eca722d33d9" providerId="AD" clId="Web-{6E5E730B-0379-4708-90A8-1C565A0E2460}" dt="2022-11-27T01:53:56.235" v="19"/>
        <pc:sldMasterMkLst>
          <pc:docMk/>
          <pc:sldMasterMk cId="724759010" sldId="2147484029"/>
        </pc:sldMasterMkLst>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620087452" sldId="2147484030"/>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4096232160" sldId="2147484031"/>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588240359" sldId="2147484032"/>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3317905651" sldId="2147484033"/>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4199177379" sldId="2147484034"/>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2488735342" sldId="2147484035"/>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942465405" sldId="2147484036"/>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2742360307" sldId="2147484037"/>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2260982029" sldId="2147484038"/>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3310476843" sldId="2147484039"/>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946156285" sldId="2147484040"/>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2211889578" sldId="2147484041"/>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703884233" sldId="2147484042"/>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854574899" sldId="2147484043"/>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397733978" sldId="2147484044"/>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702355748" sldId="2147484045"/>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1537245690" sldId="2147484046"/>
          </pc:sldLayoutMkLst>
        </pc:sldLayoutChg>
        <pc:sldLayoutChg chg="add del mod replId">
          <pc:chgData name="Sharma, Kanishkaa" userId="S::kanishar@iu.edu::588a7290-02a2-4870-941c-1eca722d33d9" providerId="AD" clId="Web-{6E5E730B-0379-4708-90A8-1C565A0E2460}" dt="2022-11-27T01:53:56.235" v="19"/>
          <pc:sldLayoutMkLst>
            <pc:docMk/>
            <pc:sldMasterMk cId="724759010" sldId="2147484029"/>
            <pc:sldLayoutMk cId="3102450756" sldId="2147484047"/>
          </pc:sldLayoutMkLst>
        </pc:sldLayoutChg>
      </pc:sldMasterChg>
      <pc:sldMasterChg chg="add addSldLayout modSldLayout">
        <pc:chgData name="Sharma, Kanishkaa" userId="S::kanishar@iu.edu::588a7290-02a2-4870-941c-1eca722d33d9" providerId="AD" clId="Web-{6E5E730B-0379-4708-90A8-1C565A0E2460}" dt="2022-11-27T01:53:56.235" v="19"/>
        <pc:sldMasterMkLst>
          <pc:docMk/>
          <pc:sldMasterMk cId="898984541" sldId="2147484048"/>
        </pc:sldMasterMkLst>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4065456590" sldId="2147484049"/>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234882405" sldId="2147484050"/>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769357360" sldId="2147484051"/>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529127937" sldId="2147484052"/>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2785429626" sldId="2147484053"/>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968337915" sldId="2147484054"/>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341324074" sldId="2147484055"/>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427239538" sldId="2147484056"/>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582152481" sldId="2147484057"/>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237156032" sldId="2147484058"/>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4284389349" sldId="2147484059"/>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32012951" sldId="2147484060"/>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336582980" sldId="2147484061"/>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10981554" sldId="2147484062"/>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167541042" sldId="2147484063"/>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1814348732" sldId="2147484064"/>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3749705976" sldId="2147484065"/>
          </pc:sldLayoutMkLst>
        </pc:sldLayoutChg>
        <pc:sldLayoutChg chg="add mod replId">
          <pc:chgData name="Sharma, Kanishkaa" userId="S::kanishar@iu.edu::588a7290-02a2-4870-941c-1eca722d33d9" providerId="AD" clId="Web-{6E5E730B-0379-4708-90A8-1C565A0E2460}" dt="2022-11-27T01:53:56.235" v="19"/>
          <pc:sldLayoutMkLst>
            <pc:docMk/>
            <pc:sldMasterMk cId="898984541" sldId="2147484048"/>
            <pc:sldLayoutMk cId="2212409301" sldId="2147484066"/>
          </pc:sldLayoutMkLst>
        </pc:sldLayoutChg>
      </pc:sldMasterChg>
    </pc:docChg>
  </pc:docChgLst>
  <pc:docChgLst>
    <pc:chgData name="Sharma, Kanishkaa" userId="S::kanishar@iu.edu::588a7290-02a2-4870-941c-1eca722d33d9" providerId="AD" clId="Web-{2BBFBDCE-628B-422D-BF51-630D2ED7121F}"/>
    <pc:docChg chg="modSld">
      <pc:chgData name="Sharma, Kanishkaa" userId="S::kanishar@iu.edu::588a7290-02a2-4870-941c-1eca722d33d9" providerId="AD" clId="Web-{2BBFBDCE-628B-422D-BF51-630D2ED7121F}" dt="2022-12-02T02:21:27.592" v="8" actId="20577"/>
      <pc:docMkLst>
        <pc:docMk/>
      </pc:docMkLst>
      <pc:sldChg chg="modSp">
        <pc:chgData name="Sharma, Kanishkaa" userId="S::kanishar@iu.edu::588a7290-02a2-4870-941c-1eca722d33d9" providerId="AD" clId="Web-{2BBFBDCE-628B-422D-BF51-630D2ED7121F}" dt="2022-12-02T02:21:27.592" v="8" actId="20577"/>
        <pc:sldMkLst>
          <pc:docMk/>
          <pc:sldMk cId="109857222" sldId="256"/>
        </pc:sldMkLst>
        <pc:spChg chg="mod">
          <ac:chgData name="Sharma, Kanishkaa" userId="S::kanishar@iu.edu::588a7290-02a2-4870-941c-1eca722d33d9" providerId="AD" clId="Web-{2BBFBDCE-628B-422D-BF51-630D2ED7121F}" dt="2022-12-02T02:21:27.592" v="8" actId="20577"/>
          <ac:spMkLst>
            <pc:docMk/>
            <pc:sldMk cId="109857222" sldId="256"/>
            <ac:spMk id="2" creationId="{00000000-0000-0000-0000-000000000000}"/>
          </ac:spMkLst>
        </pc:spChg>
      </pc:sldChg>
    </pc:docChg>
  </pc:docChgLst>
  <pc:docChgLst>
    <pc:chgData name="Sharma, Kanishkaa" userId="S::kanishar@iu.edu::588a7290-02a2-4870-941c-1eca722d33d9" providerId="AD" clId="Web-{BC12F01B-CD42-4E27-B62D-5746386BE1E9}"/>
    <pc:docChg chg="modSld addMainMaster delMainMaster">
      <pc:chgData name="Sharma, Kanishkaa" userId="S::kanishar@iu.edu::588a7290-02a2-4870-941c-1eca722d33d9" providerId="AD" clId="Web-{BC12F01B-CD42-4E27-B62D-5746386BE1E9}" dt="2022-12-04T04:32:43.218" v="97" actId="14100"/>
      <pc:docMkLst>
        <pc:docMk/>
      </pc:docMkLst>
      <pc:sldChg chg="addSp delSp modSp mod setBg modClrScheme delDesignElem chgLayout">
        <pc:chgData name="Sharma, Kanishkaa" userId="S::kanishar@iu.edu::588a7290-02a2-4870-941c-1eca722d33d9" providerId="AD" clId="Web-{BC12F01B-CD42-4E27-B62D-5746386BE1E9}" dt="2022-12-04T04:14:37.550" v="7"/>
        <pc:sldMkLst>
          <pc:docMk/>
          <pc:sldMk cId="109857222" sldId="256"/>
        </pc:sldMkLst>
        <pc:spChg chg="mod ord">
          <ac:chgData name="Sharma, Kanishkaa" userId="S::kanishar@iu.edu::588a7290-02a2-4870-941c-1eca722d33d9" providerId="AD" clId="Web-{BC12F01B-CD42-4E27-B62D-5746386BE1E9}" dt="2022-12-04T04:14:29.206" v="4"/>
          <ac:spMkLst>
            <pc:docMk/>
            <pc:sldMk cId="109857222" sldId="256"/>
            <ac:spMk id="2" creationId="{00000000-0000-0000-0000-000000000000}"/>
          </ac:spMkLst>
        </pc:spChg>
        <pc:spChg chg="mod ord">
          <ac:chgData name="Sharma, Kanishkaa" userId="S::kanishar@iu.edu::588a7290-02a2-4870-941c-1eca722d33d9" providerId="AD" clId="Web-{BC12F01B-CD42-4E27-B62D-5746386BE1E9}" dt="2022-12-04T04:14:37.550" v="7"/>
          <ac:spMkLst>
            <pc:docMk/>
            <pc:sldMk cId="109857222" sldId="256"/>
            <ac:spMk id="3" creationId="{00000000-0000-0000-0000-000000000000}"/>
          </ac:spMkLst>
        </pc:spChg>
        <pc:spChg chg="add del">
          <ac:chgData name="Sharma, Kanishkaa" userId="S::kanishar@iu.edu::588a7290-02a2-4870-941c-1eca722d33d9" providerId="AD" clId="Web-{BC12F01B-CD42-4E27-B62D-5746386BE1E9}" dt="2022-12-04T04:13:47.158" v="2"/>
          <ac:spMkLst>
            <pc:docMk/>
            <pc:sldMk cId="109857222" sldId="256"/>
            <ac:spMk id="21" creationId="{C9D262D4-AE8B-4620-949A-609FC366FC05}"/>
          </ac:spMkLst>
        </pc:spChg>
        <pc:spChg chg="add del">
          <ac:chgData name="Sharma, Kanishkaa" userId="S::kanishar@iu.edu::588a7290-02a2-4870-941c-1eca722d33d9" providerId="AD" clId="Web-{BC12F01B-CD42-4E27-B62D-5746386BE1E9}" dt="2022-12-04T04:13:47.158" v="2"/>
          <ac:spMkLst>
            <pc:docMk/>
            <pc:sldMk cId="109857222" sldId="256"/>
            <ac:spMk id="29" creationId="{3605853C-E63A-49E2-84A4-4B7DD77A562C}"/>
          </ac:spMkLst>
        </pc:spChg>
        <pc:grpChg chg="add del">
          <ac:chgData name="Sharma, Kanishkaa" userId="S::kanishar@iu.edu::588a7290-02a2-4870-941c-1eca722d33d9" providerId="AD" clId="Web-{BC12F01B-CD42-4E27-B62D-5746386BE1E9}" dt="2022-12-04T04:13:47.158" v="2"/>
          <ac:grpSpMkLst>
            <pc:docMk/>
            <pc:sldMk cId="109857222" sldId="256"/>
            <ac:grpSpMk id="30" creationId="{9500549F-5B68-400C-A605-BDF102BDBB0A}"/>
          </ac:grpSpMkLst>
        </pc:grpChg>
        <pc:picChg chg="mod">
          <ac:chgData name="Sharma, Kanishkaa" userId="S::kanishar@iu.edu::588a7290-02a2-4870-941c-1eca722d33d9" providerId="AD" clId="Web-{BC12F01B-CD42-4E27-B62D-5746386BE1E9}" dt="2022-12-04T04:13:30.955" v="1"/>
          <ac:picMkLst>
            <pc:docMk/>
            <pc:sldMk cId="109857222" sldId="256"/>
            <ac:picMk id="4" creationId="{208D2D89-2C49-3760-0958-27F7BF30F186}"/>
          </ac:picMkLst>
        </pc:picChg>
        <pc:cxnChg chg="add del">
          <ac:chgData name="Sharma, Kanishkaa" userId="S::kanishar@iu.edu::588a7290-02a2-4870-941c-1eca722d33d9" providerId="AD" clId="Web-{BC12F01B-CD42-4E27-B62D-5746386BE1E9}" dt="2022-12-04T04:13:47.158" v="2"/>
          <ac:cxnSpMkLst>
            <pc:docMk/>
            <pc:sldMk cId="109857222" sldId="256"/>
            <ac:cxnSpMk id="39" creationId="{1E22DAF0-5C05-4D01-A6C7-28326657739A}"/>
          </ac:cxnSpMkLst>
        </pc:cxnChg>
      </pc:sldChg>
      <pc:sldChg chg="modSp mod modClrScheme chgLayout">
        <pc:chgData name="Sharma, Kanishkaa" userId="S::kanishar@iu.edu::588a7290-02a2-4870-941c-1eca722d33d9" providerId="AD" clId="Web-{BC12F01B-CD42-4E27-B62D-5746386BE1E9}" dt="2022-12-04T04:13:47.158" v="2"/>
        <pc:sldMkLst>
          <pc:docMk/>
          <pc:sldMk cId="455410490" sldId="258"/>
        </pc:sldMkLst>
        <pc:spChg chg="mod ord">
          <ac:chgData name="Sharma, Kanishkaa" userId="S::kanishar@iu.edu::588a7290-02a2-4870-941c-1eca722d33d9" providerId="AD" clId="Web-{BC12F01B-CD42-4E27-B62D-5746386BE1E9}" dt="2022-12-04T04:13:47.158" v="2"/>
          <ac:spMkLst>
            <pc:docMk/>
            <pc:sldMk cId="455410490" sldId="258"/>
            <ac:spMk id="2" creationId="{4D653283-76AE-CDD6-B200-3E9C8892B98C}"/>
          </ac:spMkLst>
        </pc:spChg>
        <pc:spChg chg="mod ord">
          <ac:chgData name="Sharma, Kanishkaa" userId="S::kanishar@iu.edu::588a7290-02a2-4870-941c-1eca722d33d9" providerId="AD" clId="Web-{BC12F01B-CD42-4E27-B62D-5746386BE1E9}" dt="2022-12-04T04:13:47.158" v="2"/>
          <ac:spMkLst>
            <pc:docMk/>
            <pc:sldMk cId="455410490" sldId="258"/>
            <ac:spMk id="3" creationId="{55773EA6-7633-31A4-BBC2-859C618D66F2}"/>
          </ac:spMkLst>
        </pc:spChg>
      </pc:sldChg>
      <pc:sldChg chg="modSp mod modClrScheme chgLayout">
        <pc:chgData name="Sharma, Kanishkaa" userId="S::kanishar@iu.edu::588a7290-02a2-4870-941c-1eca722d33d9" providerId="AD" clId="Web-{BC12F01B-CD42-4E27-B62D-5746386BE1E9}" dt="2022-12-04T04:13:47.158" v="2"/>
        <pc:sldMkLst>
          <pc:docMk/>
          <pc:sldMk cId="288408977" sldId="259"/>
        </pc:sldMkLst>
        <pc:spChg chg="mod ord">
          <ac:chgData name="Sharma, Kanishkaa" userId="S::kanishar@iu.edu::588a7290-02a2-4870-941c-1eca722d33d9" providerId="AD" clId="Web-{BC12F01B-CD42-4E27-B62D-5746386BE1E9}" dt="2022-12-04T04:13:47.158" v="2"/>
          <ac:spMkLst>
            <pc:docMk/>
            <pc:sldMk cId="288408977" sldId="259"/>
            <ac:spMk id="2" creationId="{D939DBD4-AA97-5A14-1E75-FD3EF6D4521F}"/>
          </ac:spMkLst>
        </pc:spChg>
        <pc:spChg chg="mod ord">
          <ac:chgData name="Sharma, Kanishkaa" userId="S::kanishar@iu.edu::588a7290-02a2-4870-941c-1eca722d33d9" providerId="AD" clId="Web-{BC12F01B-CD42-4E27-B62D-5746386BE1E9}" dt="2022-12-04T04:13:47.158" v="2"/>
          <ac:spMkLst>
            <pc:docMk/>
            <pc:sldMk cId="288408977" sldId="259"/>
            <ac:spMk id="3" creationId="{823F253B-32C7-1BBF-2DFF-CA411647F82C}"/>
          </ac:spMkLst>
        </pc:spChg>
      </pc:sldChg>
      <pc:sldChg chg="modSp mod modClrScheme chgLayout">
        <pc:chgData name="Sharma, Kanishkaa" userId="S::kanishar@iu.edu::588a7290-02a2-4870-941c-1eca722d33d9" providerId="AD" clId="Web-{BC12F01B-CD42-4E27-B62D-5746386BE1E9}" dt="2022-12-04T04:13:47.158" v="2"/>
        <pc:sldMkLst>
          <pc:docMk/>
          <pc:sldMk cId="783229305" sldId="260"/>
        </pc:sldMkLst>
        <pc:spChg chg="mod ord">
          <ac:chgData name="Sharma, Kanishkaa" userId="S::kanishar@iu.edu::588a7290-02a2-4870-941c-1eca722d33d9" providerId="AD" clId="Web-{BC12F01B-CD42-4E27-B62D-5746386BE1E9}" dt="2022-12-04T04:13:47.158" v="2"/>
          <ac:spMkLst>
            <pc:docMk/>
            <pc:sldMk cId="783229305" sldId="260"/>
            <ac:spMk id="2" creationId="{5D2011AE-3A11-678B-12A1-3013B9872365}"/>
          </ac:spMkLst>
        </pc:spChg>
        <pc:spChg chg="mod ord">
          <ac:chgData name="Sharma, Kanishkaa" userId="S::kanishar@iu.edu::588a7290-02a2-4870-941c-1eca722d33d9" providerId="AD" clId="Web-{BC12F01B-CD42-4E27-B62D-5746386BE1E9}" dt="2022-12-04T04:13:47.158" v="2"/>
          <ac:spMkLst>
            <pc:docMk/>
            <pc:sldMk cId="783229305" sldId="260"/>
            <ac:spMk id="13" creationId="{F9D98DD8-ED79-B450-C4CB-BA7917FCE4A1}"/>
          </ac:spMkLst>
        </pc:spChg>
      </pc:sldChg>
      <pc:sldChg chg="modSp mod modClrScheme chgLayout">
        <pc:chgData name="Sharma, Kanishkaa" userId="S::kanishar@iu.edu::588a7290-02a2-4870-941c-1eca722d33d9" providerId="AD" clId="Web-{BC12F01B-CD42-4E27-B62D-5746386BE1E9}" dt="2022-12-04T04:13:47.158" v="2"/>
        <pc:sldMkLst>
          <pc:docMk/>
          <pc:sldMk cId="1267405236" sldId="261"/>
        </pc:sldMkLst>
        <pc:spChg chg="mod ord">
          <ac:chgData name="Sharma, Kanishkaa" userId="S::kanishar@iu.edu::588a7290-02a2-4870-941c-1eca722d33d9" providerId="AD" clId="Web-{BC12F01B-CD42-4E27-B62D-5746386BE1E9}" dt="2022-12-04T04:13:47.158" v="2"/>
          <ac:spMkLst>
            <pc:docMk/>
            <pc:sldMk cId="1267405236" sldId="261"/>
            <ac:spMk id="2" creationId="{7972EAFA-790D-BCB4-3738-FE51280FD504}"/>
          </ac:spMkLst>
        </pc:spChg>
        <pc:spChg chg="mod ord">
          <ac:chgData name="Sharma, Kanishkaa" userId="S::kanishar@iu.edu::588a7290-02a2-4870-941c-1eca722d33d9" providerId="AD" clId="Web-{BC12F01B-CD42-4E27-B62D-5746386BE1E9}" dt="2022-12-04T04:13:47.158" v="2"/>
          <ac:spMkLst>
            <pc:docMk/>
            <pc:sldMk cId="1267405236" sldId="261"/>
            <ac:spMk id="3" creationId="{3887326C-A4D6-F334-F387-3E9C0D188456}"/>
          </ac:spMkLst>
        </pc:spChg>
        <pc:spChg chg="mod ord">
          <ac:chgData name="Sharma, Kanishkaa" userId="S::kanishar@iu.edu::588a7290-02a2-4870-941c-1eca722d33d9" providerId="AD" clId="Web-{BC12F01B-CD42-4E27-B62D-5746386BE1E9}" dt="2022-12-04T04:13:47.158" v="2"/>
          <ac:spMkLst>
            <pc:docMk/>
            <pc:sldMk cId="1267405236" sldId="261"/>
            <ac:spMk id="4" creationId="{722A69B5-917A-4751-B679-C419030EEC6F}"/>
          </ac:spMkLst>
        </pc:spChg>
        <pc:spChg chg="mod ord">
          <ac:chgData name="Sharma, Kanishkaa" userId="S::kanishar@iu.edu::588a7290-02a2-4870-941c-1eca722d33d9" providerId="AD" clId="Web-{BC12F01B-CD42-4E27-B62D-5746386BE1E9}" dt="2022-12-04T04:13:47.158" v="2"/>
          <ac:spMkLst>
            <pc:docMk/>
            <pc:sldMk cId="1267405236" sldId="261"/>
            <ac:spMk id="5" creationId="{D51AD44A-0145-1A9E-3C96-982094F44496}"/>
          </ac:spMkLst>
        </pc:spChg>
        <pc:spChg chg="mod ord">
          <ac:chgData name="Sharma, Kanishkaa" userId="S::kanishar@iu.edu::588a7290-02a2-4870-941c-1eca722d33d9" providerId="AD" clId="Web-{BC12F01B-CD42-4E27-B62D-5746386BE1E9}" dt="2022-12-04T04:13:47.158" v="2"/>
          <ac:spMkLst>
            <pc:docMk/>
            <pc:sldMk cId="1267405236" sldId="261"/>
            <ac:spMk id="6" creationId="{BCEE3C66-E488-86A3-B793-E2F910A2FC63}"/>
          </ac:spMkLst>
        </pc:spChg>
      </pc:sldChg>
      <pc:sldChg chg="modSp mod modClrScheme chgLayout">
        <pc:chgData name="Sharma, Kanishkaa" userId="S::kanishar@iu.edu::588a7290-02a2-4870-941c-1eca722d33d9" providerId="AD" clId="Web-{BC12F01B-CD42-4E27-B62D-5746386BE1E9}" dt="2022-12-04T04:13:47.158" v="2"/>
        <pc:sldMkLst>
          <pc:docMk/>
          <pc:sldMk cId="3767336419" sldId="264"/>
        </pc:sldMkLst>
        <pc:spChg chg="mod ord">
          <ac:chgData name="Sharma, Kanishkaa" userId="S::kanishar@iu.edu::588a7290-02a2-4870-941c-1eca722d33d9" providerId="AD" clId="Web-{BC12F01B-CD42-4E27-B62D-5746386BE1E9}" dt="2022-12-04T04:13:47.158" v="2"/>
          <ac:spMkLst>
            <pc:docMk/>
            <pc:sldMk cId="3767336419" sldId="264"/>
            <ac:spMk id="2" creationId="{BBD86EF5-C23C-2E57-AB1A-65AD1866798D}"/>
          </ac:spMkLst>
        </pc:spChg>
        <pc:spChg chg="mod ord">
          <ac:chgData name="Sharma, Kanishkaa" userId="S::kanishar@iu.edu::588a7290-02a2-4870-941c-1eca722d33d9" providerId="AD" clId="Web-{BC12F01B-CD42-4E27-B62D-5746386BE1E9}" dt="2022-12-04T04:13:47.158" v="2"/>
          <ac:spMkLst>
            <pc:docMk/>
            <pc:sldMk cId="3767336419" sldId="264"/>
            <ac:spMk id="8" creationId="{EBE54E04-DC8F-2ED3-723D-B94901ACEED0}"/>
          </ac:spMkLst>
        </pc:spChg>
      </pc:sldChg>
      <pc:sldChg chg="modSp mod modClrScheme chgLayout">
        <pc:chgData name="Sharma, Kanishkaa" userId="S::kanishar@iu.edu::588a7290-02a2-4870-941c-1eca722d33d9" providerId="AD" clId="Web-{BC12F01B-CD42-4E27-B62D-5746386BE1E9}" dt="2022-12-04T04:13:47.158" v="2"/>
        <pc:sldMkLst>
          <pc:docMk/>
          <pc:sldMk cId="1658441468" sldId="265"/>
        </pc:sldMkLst>
        <pc:spChg chg="mod ord">
          <ac:chgData name="Sharma, Kanishkaa" userId="S::kanishar@iu.edu::588a7290-02a2-4870-941c-1eca722d33d9" providerId="AD" clId="Web-{BC12F01B-CD42-4E27-B62D-5746386BE1E9}" dt="2022-12-04T04:13:47.158" v="2"/>
          <ac:spMkLst>
            <pc:docMk/>
            <pc:sldMk cId="1658441468" sldId="265"/>
            <ac:spMk id="2" creationId="{3CF1AF69-472C-D9DE-3F60-44644161BA35}"/>
          </ac:spMkLst>
        </pc:spChg>
      </pc:sldChg>
      <pc:sldChg chg="modSp mod modClrScheme chgLayout">
        <pc:chgData name="Sharma, Kanishkaa" userId="S::kanishar@iu.edu::588a7290-02a2-4870-941c-1eca722d33d9" providerId="AD" clId="Web-{BC12F01B-CD42-4E27-B62D-5746386BE1E9}" dt="2022-12-04T04:13:47.158" v="2"/>
        <pc:sldMkLst>
          <pc:docMk/>
          <pc:sldMk cId="2382516164" sldId="266"/>
        </pc:sldMkLst>
        <pc:spChg chg="mod ord">
          <ac:chgData name="Sharma, Kanishkaa" userId="S::kanishar@iu.edu::588a7290-02a2-4870-941c-1eca722d33d9" providerId="AD" clId="Web-{BC12F01B-CD42-4E27-B62D-5746386BE1E9}" dt="2022-12-04T04:13:47.158" v="2"/>
          <ac:spMkLst>
            <pc:docMk/>
            <pc:sldMk cId="2382516164" sldId="266"/>
            <ac:spMk id="2" creationId="{4F429C94-D505-E6BE-89B1-372AB37B65F0}"/>
          </ac:spMkLst>
        </pc:spChg>
        <pc:spChg chg="mod ord">
          <ac:chgData name="Sharma, Kanishkaa" userId="S::kanishar@iu.edu::588a7290-02a2-4870-941c-1eca722d33d9" providerId="AD" clId="Web-{BC12F01B-CD42-4E27-B62D-5746386BE1E9}" dt="2022-12-04T04:13:47.158" v="2"/>
          <ac:spMkLst>
            <pc:docMk/>
            <pc:sldMk cId="2382516164" sldId="266"/>
            <ac:spMk id="5" creationId="{E3BCE2B2-0585-A5E9-D9DA-34DA83530F5E}"/>
          </ac:spMkLst>
        </pc:spChg>
      </pc:sldChg>
      <pc:sldChg chg="modSp mod modClrScheme chgLayout">
        <pc:chgData name="Sharma, Kanishkaa" userId="S::kanishar@iu.edu::588a7290-02a2-4870-941c-1eca722d33d9" providerId="AD" clId="Web-{BC12F01B-CD42-4E27-B62D-5746386BE1E9}" dt="2022-12-04T04:16:14.036" v="18" actId="1076"/>
        <pc:sldMkLst>
          <pc:docMk/>
          <pc:sldMk cId="4193942576" sldId="267"/>
        </pc:sldMkLst>
        <pc:spChg chg="mod ord">
          <ac:chgData name="Sharma, Kanishkaa" userId="S::kanishar@iu.edu::588a7290-02a2-4870-941c-1eca722d33d9" providerId="AD" clId="Web-{BC12F01B-CD42-4E27-B62D-5746386BE1E9}" dt="2022-12-04T04:16:14.036" v="18" actId="1076"/>
          <ac:spMkLst>
            <pc:docMk/>
            <pc:sldMk cId="4193942576" sldId="267"/>
            <ac:spMk id="2" creationId="{A729E6ED-6B47-48E2-4148-87672499ED24}"/>
          </ac:spMkLst>
        </pc:spChg>
        <pc:spChg chg="mod ord">
          <ac:chgData name="Sharma, Kanishkaa" userId="S::kanishar@iu.edu::588a7290-02a2-4870-941c-1eca722d33d9" providerId="AD" clId="Web-{BC12F01B-CD42-4E27-B62D-5746386BE1E9}" dt="2022-12-04T04:15:08.519" v="9" actId="1076"/>
          <ac:spMkLst>
            <pc:docMk/>
            <pc:sldMk cId="4193942576" sldId="267"/>
            <ac:spMk id="4" creationId="{305CA8A3-6C5B-DD0C-5178-24357D89A6B4}"/>
          </ac:spMkLst>
        </pc:spChg>
        <pc:spChg chg="mod ord">
          <ac:chgData name="Sharma, Kanishkaa" userId="S::kanishar@iu.edu::588a7290-02a2-4870-941c-1eca722d33d9" providerId="AD" clId="Web-{BC12F01B-CD42-4E27-B62D-5746386BE1E9}" dt="2022-12-04T04:15:16.738" v="10" actId="1076"/>
          <ac:spMkLst>
            <pc:docMk/>
            <pc:sldMk cId="4193942576" sldId="267"/>
            <ac:spMk id="5" creationId="{3F624AC3-105B-7F9F-D34F-34D68CF6D81E}"/>
          </ac:spMkLst>
        </pc:spChg>
        <pc:spChg chg="mod">
          <ac:chgData name="Sharma, Kanishkaa" userId="S::kanishar@iu.edu::588a7290-02a2-4870-941c-1eca722d33d9" providerId="AD" clId="Web-{BC12F01B-CD42-4E27-B62D-5746386BE1E9}" dt="2022-12-04T04:15:33.692" v="13" actId="1076"/>
          <ac:spMkLst>
            <pc:docMk/>
            <pc:sldMk cId="4193942576" sldId="267"/>
            <ac:spMk id="6" creationId="{9AB5EBB2-781F-739C-3021-B916300BC631}"/>
          </ac:spMkLst>
        </pc:spChg>
        <pc:spChg chg="mod">
          <ac:chgData name="Sharma, Kanishkaa" userId="S::kanishar@iu.edu::588a7290-02a2-4870-941c-1eca722d33d9" providerId="AD" clId="Web-{BC12F01B-CD42-4E27-B62D-5746386BE1E9}" dt="2022-12-04T04:15:28.082" v="12" actId="1076"/>
          <ac:spMkLst>
            <pc:docMk/>
            <pc:sldMk cId="4193942576" sldId="267"/>
            <ac:spMk id="7" creationId="{09551E11-F866-4F38-C54E-4C2C5E135F85}"/>
          </ac:spMkLst>
        </pc:spChg>
        <pc:picChg chg="mod ord">
          <ac:chgData name="Sharma, Kanishkaa" userId="S::kanishar@iu.edu::588a7290-02a2-4870-941c-1eca722d33d9" providerId="AD" clId="Web-{BC12F01B-CD42-4E27-B62D-5746386BE1E9}" dt="2022-12-04T04:15:00.269" v="8" actId="1076"/>
          <ac:picMkLst>
            <pc:docMk/>
            <pc:sldMk cId="4193942576" sldId="267"/>
            <ac:picMk id="14" creationId="{1893C7DE-1C1B-DF87-BD4B-D5A44E9839DE}"/>
          </ac:picMkLst>
        </pc:picChg>
        <pc:picChg chg="mod ord">
          <ac:chgData name="Sharma, Kanishkaa" userId="S::kanishar@iu.edu::588a7290-02a2-4870-941c-1eca722d33d9" providerId="AD" clId="Web-{BC12F01B-CD42-4E27-B62D-5746386BE1E9}" dt="2022-12-04T04:15:22.816" v="11" actId="1076"/>
          <ac:picMkLst>
            <pc:docMk/>
            <pc:sldMk cId="4193942576" sldId="267"/>
            <ac:picMk id="15" creationId="{6560576C-5B3B-0251-6FD9-B2D44A41AB3C}"/>
          </ac:picMkLst>
        </pc:picChg>
      </pc:sldChg>
      <pc:sldChg chg="modSp mod modClrScheme chgLayout">
        <pc:chgData name="Sharma, Kanishkaa" userId="S::kanishar@iu.edu::588a7290-02a2-4870-941c-1eca722d33d9" providerId="AD" clId="Web-{BC12F01B-CD42-4E27-B62D-5746386BE1E9}" dt="2022-12-04T04:13:47.158" v="2"/>
        <pc:sldMkLst>
          <pc:docMk/>
          <pc:sldMk cId="2027821293" sldId="268"/>
        </pc:sldMkLst>
        <pc:spChg chg="mod ord">
          <ac:chgData name="Sharma, Kanishkaa" userId="S::kanishar@iu.edu::588a7290-02a2-4870-941c-1eca722d33d9" providerId="AD" clId="Web-{BC12F01B-CD42-4E27-B62D-5746386BE1E9}" dt="2022-12-04T04:13:47.158" v="2"/>
          <ac:spMkLst>
            <pc:docMk/>
            <pc:sldMk cId="2027821293" sldId="268"/>
            <ac:spMk id="2" creationId="{51F37E54-6D9B-BB56-A8EE-5ACBF69973FC}"/>
          </ac:spMkLst>
        </pc:spChg>
      </pc:sldChg>
      <pc:sldChg chg="modSp mod modClrScheme chgLayout">
        <pc:chgData name="Sharma, Kanishkaa" userId="S::kanishar@iu.edu::588a7290-02a2-4870-941c-1eca722d33d9" providerId="AD" clId="Web-{BC12F01B-CD42-4E27-B62D-5746386BE1E9}" dt="2022-12-04T04:13:47.158" v="2"/>
        <pc:sldMkLst>
          <pc:docMk/>
          <pc:sldMk cId="1451667209" sldId="270"/>
        </pc:sldMkLst>
        <pc:spChg chg="mod ord">
          <ac:chgData name="Sharma, Kanishkaa" userId="S::kanishar@iu.edu::588a7290-02a2-4870-941c-1eca722d33d9" providerId="AD" clId="Web-{BC12F01B-CD42-4E27-B62D-5746386BE1E9}" dt="2022-12-04T04:13:47.158" v="2"/>
          <ac:spMkLst>
            <pc:docMk/>
            <pc:sldMk cId="1451667209" sldId="270"/>
            <ac:spMk id="2" creationId="{3CF1AF69-472C-D9DE-3F60-44644161BA35}"/>
          </ac:spMkLst>
        </pc:spChg>
        <pc:picChg chg="mod ord">
          <ac:chgData name="Sharma, Kanishkaa" userId="S::kanishar@iu.edu::588a7290-02a2-4870-941c-1eca722d33d9" providerId="AD" clId="Web-{BC12F01B-CD42-4E27-B62D-5746386BE1E9}" dt="2022-12-04T04:13:47.158" v="2"/>
          <ac:picMkLst>
            <pc:docMk/>
            <pc:sldMk cId="1451667209" sldId="270"/>
            <ac:picMk id="3" creationId="{2C59E146-CC2B-3B42-E3E6-3461E84D2BBB}"/>
          </ac:picMkLst>
        </pc:picChg>
      </pc:sldChg>
      <pc:sldChg chg="modSp mod modClrScheme chgLayout">
        <pc:chgData name="Sharma, Kanishkaa" userId="S::kanishar@iu.edu::588a7290-02a2-4870-941c-1eca722d33d9" providerId="AD" clId="Web-{BC12F01B-CD42-4E27-B62D-5746386BE1E9}" dt="2022-12-04T04:13:47.158" v="2"/>
        <pc:sldMkLst>
          <pc:docMk/>
          <pc:sldMk cId="2422718790" sldId="272"/>
        </pc:sldMkLst>
        <pc:spChg chg="mod ord">
          <ac:chgData name="Sharma, Kanishkaa" userId="S::kanishar@iu.edu::588a7290-02a2-4870-941c-1eca722d33d9" providerId="AD" clId="Web-{BC12F01B-CD42-4E27-B62D-5746386BE1E9}" dt="2022-12-04T04:13:47.158" v="2"/>
          <ac:spMkLst>
            <pc:docMk/>
            <pc:sldMk cId="2422718790" sldId="272"/>
            <ac:spMk id="2" creationId="{B316D3AF-B328-0236-84C0-120227300DDB}"/>
          </ac:spMkLst>
        </pc:spChg>
        <pc:spChg chg="mod ord">
          <ac:chgData name="Sharma, Kanishkaa" userId="S::kanishar@iu.edu::588a7290-02a2-4870-941c-1eca722d33d9" providerId="AD" clId="Web-{BC12F01B-CD42-4E27-B62D-5746386BE1E9}" dt="2022-12-04T04:13:47.158" v="2"/>
          <ac:spMkLst>
            <pc:docMk/>
            <pc:sldMk cId="2422718790" sldId="272"/>
            <ac:spMk id="4" creationId="{24D1BCE8-BA01-B2AC-D27B-B03400DEB2F9}"/>
          </ac:spMkLst>
        </pc:spChg>
        <pc:picChg chg="mod ord">
          <ac:chgData name="Sharma, Kanishkaa" userId="S::kanishar@iu.edu::588a7290-02a2-4870-941c-1eca722d33d9" providerId="AD" clId="Web-{BC12F01B-CD42-4E27-B62D-5746386BE1E9}" dt="2022-12-04T04:13:47.158" v="2"/>
          <ac:picMkLst>
            <pc:docMk/>
            <pc:sldMk cId="2422718790" sldId="272"/>
            <ac:picMk id="5" creationId="{5B5283C2-6A96-12D1-D2FB-22146051E732}"/>
          </ac:picMkLst>
        </pc:picChg>
      </pc:sldChg>
      <pc:sldChg chg="modSp mod modClrScheme chgLayout">
        <pc:chgData name="Sharma, Kanishkaa" userId="S::kanishar@iu.edu::588a7290-02a2-4870-941c-1eca722d33d9" providerId="AD" clId="Web-{BC12F01B-CD42-4E27-B62D-5746386BE1E9}" dt="2022-12-04T04:13:47.158" v="2"/>
        <pc:sldMkLst>
          <pc:docMk/>
          <pc:sldMk cId="1138961562" sldId="273"/>
        </pc:sldMkLst>
        <pc:spChg chg="mod ord">
          <ac:chgData name="Sharma, Kanishkaa" userId="S::kanishar@iu.edu::588a7290-02a2-4870-941c-1eca722d33d9" providerId="AD" clId="Web-{BC12F01B-CD42-4E27-B62D-5746386BE1E9}" dt="2022-12-04T04:13:47.158" v="2"/>
          <ac:spMkLst>
            <pc:docMk/>
            <pc:sldMk cId="1138961562" sldId="273"/>
            <ac:spMk id="2" creationId="{1655C3DC-27F4-EC6B-D0FA-4B54A345898B}"/>
          </ac:spMkLst>
        </pc:spChg>
      </pc:sldChg>
      <pc:sldChg chg="modSp mod modClrScheme chgLayout">
        <pc:chgData name="Sharma, Kanishkaa" userId="S::kanishar@iu.edu::588a7290-02a2-4870-941c-1eca722d33d9" providerId="AD" clId="Web-{BC12F01B-CD42-4E27-B62D-5746386BE1E9}" dt="2022-12-04T04:13:47.158" v="2"/>
        <pc:sldMkLst>
          <pc:docMk/>
          <pc:sldMk cId="3389913019" sldId="274"/>
        </pc:sldMkLst>
        <pc:spChg chg="mod ord">
          <ac:chgData name="Sharma, Kanishkaa" userId="S::kanishar@iu.edu::588a7290-02a2-4870-941c-1eca722d33d9" providerId="AD" clId="Web-{BC12F01B-CD42-4E27-B62D-5746386BE1E9}" dt="2022-12-04T04:13:47.158" v="2"/>
          <ac:spMkLst>
            <pc:docMk/>
            <pc:sldMk cId="3389913019" sldId="274"/>
            <ac:spMk id="2" creationId="{1655C3DC-27F4-EC6B-D0FA-4B54A345898B}"/>
          </ac:spMkLst>
        </pc:spChg>
      </pc:sldChg>
      <pc:sldChg chg="modSp mod modClrScheme chgLayout">
        <pc:chgData name="Sharma, Kanishkaa" userId="S::kanishar@iu.edu::588a7290-02a2-4870-941c-1eca722d33d9" providerId="AD" clId="Web-{BC12F01B-CD42-4E27-B62D-5746386BE1E9}" dt="2022-12-04T04:13:47.158" v="2"/>
        <pc:sldMkLst>
          <pc:docMk/>
          <pc:sldMk cId="3301762365" sldId="276"/>
        </pc:sldMkLst>
        <pc:spChg chg="mod ord">
          <ac:chgData name="Sharma, Kanishkaa" userId="S::kanishar@iu.edu::588a7290-02a2-4870-941c-1eca722d33d9" providerId="AD" clId="Web-{BC12F01B-CD42-4E27-B62D-5746386BE1E9}" dt="2022-12-04T04:13:47.158" v="2"/>
          <ac:spMkLst>
            <pc:docMk/>
            <pc:sldMk cId="3301762365" sldId="276"/>
            <ac:spMk id="2" creationId="{D83F990D-08CE-87F4-3D73-2CA105115C0E}"/>
          </ac:spMkLst>
        </pc:spChg>
        <pc:picChg chg="mod ord">
          <ac:chgData name="Sharma, Kanishkaa" userId="S::kanishar@iu.edu::588a7290-02a2-4870-941c-1eca722d33d9" providerId="AD" clId="Web-{BC12F01B-CD42-4E27-B62D-5746386BE1E9}" dt="2022-12-04T04:13:47.158" v="2"/>
          <ac:picMkLst>
            <pc:docMk/>
            <pc:sldMk cId="3301762365" sldId="276"/>
            <ac:picMk id="4" creationId="{656EB0A1-8AC1-B420-FF95-AAAF9AB2BB12}"/>
          </ac:picMkLst>
        </pc:picChg>
      </pc:sldChg>
      <pc:sldChg chg="mod modClrScheme chgLayout">
        <pc:chgData name="Sharma, Kanishkaa" userId="S::kanishar@iu.edu::588a7290-02a2-4870-941c-1eca722d33d9" providerId="AD" clId="Web-{BC12F01B-CD42-4E27-B62D-5746386BE1E9}" dt="2022-12-04T04:13:47.158" v="2"/>
        <pc:sldMkLst>
          <pc:docMk/>
          <pc:sldMk cId="2046753979" sldId="277"/>
        </pc:sldMkLst>
      </pc:sldChg>
      <pc:sldChg chg="modSp mod modClrScheme chgLayout">
        <pc:chgData name="Sharma, Kanishkaa" userId="S::kanishar@iu.edu::588a7290-02a2-4870-941c-1eca722d33d9" providerId="AD" clId="Web-{BC12F01B-CD42-4E27-B62D-5746386BE1E9}" dt="2022-12-04T04:22:00.028" v="29"/>
        <pc:sldMkLst>
          <pc:docMk/>
          <pc:sldMk cId="1634977588" sldId="278"/>
        </pc:sldMkLst>
        <pc:spChg chg="mod ord">
          <ac:chgData name="Sharma, Kanishkaa" userId="S::kanishar@iu.edu::588a7290-02a2-4870-941c-1eca722d33d9" providerId="AD" clId="Web-{BC12F01B-CD42-4E27-B62D-5746386BE1E9}" dt="2022-12-04T04:22:00.028" v="29"/>
          <ac:spMkLst>
            <pc:docMk/>
            <pc:sldMk cId="1634977588" sldId="278"/>
            <ac:spMk id="2" creationId="{1655C3DC-27F4-EC6B-D0FA-4B54A345898B}"/>
          </ac:spMkLst>
        </pc:spChg>
      </pc:sldChg>
      <pc:sldChg chg="mod modClrScheme chgLayout">
        <pc:chgData name="Sharma, Kanishkaa" userId="S::kanishar@iu.edu::588a7290-02a2-4870-941c-1eca722d33d9" providerId="AD" clId="Web-{BC12F01B-CD42-4E27-B62D-5746386BE1E9}" dt="2022-12-04T04:13:47.158" v="2"/>
        <pc:sldMkLst>
          <pc:docMk/>
          <pc:sldMk cId="355941087" sldId="280"/>
        </pc:sldMkLst>
      </pc:sldChg>
      <pc:sldChg chg="addSp delSp modSp mod setBg modClrScheme setClrOvrMap chgLayout">
        <pc:chgData name="Sharma, Kanishkaa" userId="S::kanishar@iu.edu::588a7290-02a2-4870-941c-1eca722d33d9" providerId="AD" clId="Web-{BC12F01B-CD42-4E27-B62D-5746386BE1E9}" dt="2022-12-04T04:17:41.319" v="24"/>
        <pc:sldMkLst>
          <pc:docMk/>
          <pc:sldMk cId="2270949241" sldId="282"/>
        </pc:sldMkLst>
        <pc:spChg chg="mod ord">
          <ac:chgData name="Sharma, Kanishkaa" userId="S::kanishar@iu.edu::588a7290-02a2-4870-941c-1eca722d33d9" providerId="AD" clId="Web-{BC12F01B-CD42-4E27-B62D-5746386BE1E9}" dt="2022-12-04T04:17:41.319" v="24"/>
          <ac:spMkLst>
            <pc:docMk/>
            <pc:sldMk cId="2270949241" sldId="282"/>
            <ac:spMk id="2" creationId="{4B58C633-2C47-C477-D8B6-8A36159763D8}"/>
          </ac:spMkLst>
        </pc:spChg>
        <pc:spChg chg="add del">
          <ac:chgData name="Sharma, Kanishkaa" userId="S::kanishar@iu.edu::588a7290-02a2-4870-941c-1eca722d33d9" providerId="AD" clId="Web-{BC12F01B-CD42-4E27-B62D-5746386BE1E9}" dt="2022-12-04T04:17:00.756" v="20"/>
          <ac:spMkLst>
            <pc:docMk/>
            <pc:sldMk cId="2270949241" sldId="282"/>
            <ac:spMk id="7" creationId="{06824FB2-0837-4FB5-BD83-F32303E59130}"/>
          </ac:spMkLst>
        </pc:spChg>
        <pc:spChg chg="add del">
          <ac:chgData name="Sharma, Kanishkaa" userId="S::kanishar@iu.edu::588a7290-02a2-4870-941c-1eca722d33d9" providerId="AD" clId="Web-{BC12F01B-CD42-4E27-B62D-5746386BE1E9}" dt="2022-12-04T04:17:00.756" v="20"/>
          <ac:spMkLst>
            <pc:docMk/>
            <pc:sldMk cId="2270949241" sldId="282"/>
            <ac:spMk id="17" creationId="{26A90022-5417-4ECC-BC1A-3055E8A32928}"/>
          </ac:spMkLst>
        </pc:spChg>
        <pc:spChg chg="add del">
          <ac:chgData name="Sharma, Kanishkaa" userId="S::kanishar@iu.edu::588a7290-02a2-4870-941c-1eca722d33d9" providerId="AD" clId="Web-{BC12F01B-CD42-4E27-B62D-5746386BE1E9}" dt="2022-12-04T04:17:00.756" v="20"/>
          <ac:spMkLst>
            <pc:docMk/>
            <pc:sldMk cId="2270949241" sldId="282"/>
            <ac:spMk id="23" creationId="{E60E9E22-B18F-41BA-B265-B5EC4E88A918}"/>
          </ac:spMkLst>
        </pc:spChg>
        <pc:spChg chg="add del">
          <ac:chgData name="Sharma, Kanishkaa" userId="S::kanishar@iu.edu::588a7290-02a2-4870-941c-1eca722d33d9" providerId="AD" clId="Web-{BC12F01B-CD42-4E27-B62D-5746386BE1E9}" dt="2022-12-04T04:17:29.163" v="22"/>
          <ac:spMkLst>
            <pc:docMk/>
            <pc:sldMk cId="2270949241" sldId="282"/>
            <ac:spMk id="32" creationId="{E336C991-AA99-423E-8FE1-5BA9C97F2C77}"/>
          </ac:spMkLst>
        </pc:spChg>
        <pc:spChg chg="add">
          <ac:chgData name="Sharma, Kanishkaa" userId="S::kanishar@iu.edu::588a7290-02a2-4870-941c-1eca722d33d9" providerId="AD" clId="Web-{BC12F01B-CD42-4E27-B62D-5746386BE1E9}" dt="2022-12-04T04:17:29.163" v="22"/>
          <ac:spMkLst>
            <pc:docMk/>
            <pc:sldMk cId="2270949241" sldId="282"/>
            <ac:spMk id="37" creationId="{95F11533-723E-420D-A991-D376E739358E}"/>
          </ac:spMkLst>
        </pc:spChg>
        <pc:grpChg chg="add del">
          <ac:chgData name="Sharma, Kanishkaa" userId="S::kanishar@iu.edu::588a7290-02a2-4870-941c-1eca722d33d9" providerId="AD" clId="Web-{BC12F01B-CD42-4E27-B62D-5746386BE1E9}" dt="2022-12-04T04:17:00.756" v="20"/>
          <ac:grpSpMkLst>
            <pc:docMk/>
            <pc:sldMk cId="2270949241" sldId="282"/>
            <ac:grpSpMk id="18" creationId="{8BB24324-5A4E-4C42-935B-753C3E59F305}"/>
          </ac:grpSpMkLst>
        </pc:grpChg>
        <pc:grpChg chg="add del">
          <ac:chgData name="Sharma, Kanishkaa" userId="S::kanishar@iu.edu::588a7290-02a2-4870-941c-1eca722d33d9" providerId="AD" clId="Web-{BC12F01B-CD42-4E27-B62D-5746386BE1E9}" dt="2022-12-04T04:17:29.163" v="22"/>
          <ac:grpSpMkLst>
            <pc:docMk/>
            <pc:sldMk cId="2270949241" sldId="282"/>
            <ac:grpSpMk id="25" creationId="{71315106-A7B3-4730-9E6C-5A878C46681B}"/>
          </ac:grpSpMkLst>
        </pc:grpChg>
        <pc:grpChg chg="add">
          <ac:chgData name="Sharma, Kanishkaa" userId="S::kanishar@iu.edu::588a7290-02a2-4870-941c-1eca722d33d9" providerId="AD" clId="Web-{BC12F01B-CD42-4E27-B62D-5746386BE1E9}" dt="2022-12-04T04:17:29.163" v="22"/>
          <ac:grpSpMkLst>
            <pc:docMk/>
            <pc:sldMk cId="2270949241" sldId="282"/>
            <ac:grpSpMk id="39" creationId="{C60393DE-86F5-4639-9D54-85E166A84348}"/>
          </ac:grpSpMkLst>
        </pc:grpChg>
        <pc:graphicFrameChg chg="mod ord modGraphic">
          <ac:chgData name="Sharma, Kanishkaa" userId="S::kanishar@iu.edu::588a7290-02a2-4870-941c-1eca722d33d9" providerId="AD" clId="Web-{BC12F01B-CD42-4E27-B62D-5746386BE1E9}" dt="2022-12-04T04:17:29.163" v="22"/>
          <ac:graphicFrameMkLst>
            <pc:docMk/>
            <pc:sldMk cId="2270949241" sldId="282"/>
            <ac:graphicFrameMk id="5" creationId="{C4FB4180-6643-78E9-AE95-EF192CC2973A}"/>
          </ac:graphicFrameMkLst>
        </pc:graphicFrameChg>
        <pc:cxnChg chg="add del">
          <ac:chgData name="Sharma, Kanishkaa" userId="S::kanishar@iu.edu::588a7290-02a2-4870-941c-1eca722d33d9" providerId="AD" clId="Web-{BC12F01B-CD42-4E27-B62D-5746386BE1E9}" dt="2022-12-04T04:17:00.756" v="20"/>
          <ac:cxnSpMkLst>
            <pc:docMk/>
            <pc:sldMk cId="2270949241" sldId="282"/>
            <ac:cxnSpMk id="16" creationId="{197422B7-70DC-4B4A-A29D-3FEFBC52F950}"/>
          </ac:cxnSpMkLst>
        </pc:cxnChg>
        <pc:cxnChg chg="add del">
          <ac:chgData name="Sharma, Kanishkaa" userId="S::kanishar@iu.edu::588a7290-02a2-4870-941c-1eca722d33d9" providerId="AD" clId="Web-{BC12F01B-CD42-4E27-B62D-5746386BE1E9}" dt="2022-12-04T04:17:29.163" v="22"/>
          <ac:cxnSpMkLst>
            <pc:docMk/>
            <pc:sldMk cId="2270949241" sldId="282"/>
            <ac:cxnSpMk id="20" creationId="{D2B860ED-0E27-4D8E-B5F4-C8C3F33C7234}"/>
          </ac:cxnSpMkLst>
        </pc:cxnChg>
      </pc:sldChg>
      <pc:sldChg chg="modSp mod modClrScheme chgLayout">
        <pc:chgData name="Sharma, Kanishkaa" userId="S::kanishar@iu.edu::588a7290-02a2-4870-941c-1eca722d33d9" providerId="AD" clId="Web-{BC12F01B-CD42-4E27-B62D-5746386BE1E9}" dt="2022-12-04T04:13:47.158" v="2"/>
        <pc:sldMkLst>
          <pc:docMk/>
          <pc:sldMk cId="961480395" sldId="284"/>
        </pc:sldMkLst>
        <pc:spChg chg="mod ord">
          <ac:chgData name="Sharma, Kanishkaa" userId="S::kanishar@iu.edu::588a7290-02a2-4870-941c-1eca722d33d9" providerId="AD" clId="Web-{BC12F01B-CD42-4E27-B62D-5746386BE1E9}" dt="2022-12-04T04:13:47.158" v="2"/>
          <ac:spMkLst>
            <pc:docMk/>
            <pc:sldMk cId="961480395" sldId="284"/>
            <ac:spMk id="2" creationId="{1655C3DC-27F4-EC6B-D0FA-4B54A345898B}"/>
          </ac:spMkLst>
        </pc:spChg>
      </pc:sldChg>
      <pc:sldChg chg="mod modClrScheme chgLayout">
        <pc:chgData name="Sharma, Kanishkaa" userId="S::kanishar@iu.edu::588a7290-02a2-4870-941c-1eca722d33d9" providerId="AD" clId="Web-{BC12F01B-CD42-4E27-B62D-5746386BE1E9}" dt="2022-12-04T04:13:47.158" v="2"/>
        <pc:sldMkLst>
          <pc:docMk/>
          <pc:sldMk cId="550766726" sldId="287"/>
        </pc:sldMkLst>
      </pc:sldChg>
      <pc:sldChg chg="mod modClrScheme chgLayout">
        <pc:chgData name="Sharma, Kanishkaa" userId="S::kanishar@iu.edu::588a7290-02a2-4870-941c-1eca722d33d9" providerId="AD" clId="Web-{BC12F01B-CD42-4E27-B62D-5746386BE1E9}" dt="2022-12-04T04:13:47.158" v="2"/>
        <pc:sldMkLst>
          <pc:docMk/>
          <pc:sldMk cId="1322593583" sldId="288"/>
        </pc:sldMkLst>
      </pc:sldChg>
      <pc:sldChg chg="mod modClrScheme chgLayout">
        <pc:chgData name="Sharma, Kanishkaa" userId="S::kanishar@iu.edu::588a7290-02a2-4870-941c-1eca722d33d9" providerId="AD" clId="Web-{BC12F01B-CD42-4E27-B62D-5746386BE1E9}" dt="2022-12-04T04:13:47.158" v="2"/>
        <pc:sldMkLst>
          <pc:docMk/>
          <pc:sldMk cId="2136241845" sldId="289"/>
        </pc:sldMkLst>
      </pc:sldChg>
      <pc:sldChg chg="modSp mod modClrScheme chgLayout">
        <pc:chgData name="Sharma, Kanishkaa" userId="S::kanishar@iu.edu::588a7290-02a2-4870-941c-1eca722d33d9" providerId="AD" clId="Web-{BC12F01B-CD42-4E27-B62D-5746386BE1E9}" dt="2022-12-04T04:18:20.742" v="27" actId="1076"/>
        <pc:sldMkLst>
          <pc:docMk/>
          <pc:sldMk cId="193106127" sldId="290"/>
        </pc:sldMkLst>
        <pc:spChg chg="mod ord">
          <ac:chgData name="Sharma, Kanishkaa" userId="S::kanishar@iu.edu::588a7290-02a2-4870-941c-1eca722d33d9" providerId="AD" clId="Web-{BC12F01B-CD42-4E27-B62D-5746386BE1E9}" dt="2022-12-04T04:15:56.520" v="16" actId="1076"/>
          <ac:spMkLst>
            <pc:docMk/>
            <pc:sldMk cId="193106127" sldId="290"/>
            <ac:spMk id="2" creationId="{A729E6ED-6B47-48E2-4148-87672499ED24}"/>
          </ac:spMkLst>
        </pc:spChg>
        <pc:spChg chg="mod ord">
          <ac:chgData name="Sharma, Kanishkaa" userId="S::kanishar@iu.edu::588a7290-02a2-4870-941c-1eca722d33d9" providerId="AD" clId="Web-{BC12F01B-CD42-4E27-B62D-5746386BE1E9}" dt="2022-12-04T04:16:01.177" v="17" actId="1076"/>
          <ac:spMkLst>
            <pc:docMk/>
            <pc:sldMk cId="193106127" sldId="290"/>
            <ac:spMk id="3" creationId="{66963FF5-0D7F-E8F8-5C4C-298066305C94}"/>
          </ac:spMkLst>
        </pc:spChg>
        <pc:spChg chg="mod ord">
          <ac:chgData name="Sharma, Kanishkaa" userId="S::kanishar@iu.edu::588a7290-02a2-4870-941c-1eca722d33d9" providerId="AD" clId="Web-{BC12F01B-CD42-4E27-B62D-5746386BE1E9}" dt="2022-12-04T04:13:47.158" v="2"/>
          <ac:spMkLst>
            <pc:docMk/>
            <pc:sldMk cId="193106127" sldId="290"/>
            <ac:spMk id="4" creationId="{26A2AC83-677A-0E86-7C65-5AFCC94169DB}"/>
          </ac:spMkLst>
        </pc:spChg>
        <pc:picChg chg="mod ord">
          <ac:chgData name="Sharma, Kanishkaa" userId="S::kanishar@iu.edu::588a7290-02a2-4870-941c-1eca722d33d9" providerId="AD" clId="Web-{BC12F01B-CD42-4E27-B62D-5746386BE1E9}" dt="2022-12-04T04:18:20.742" v="27" actId="1076"/>
          <ac:picMkLst>
            <pc:docMk/>
            <pc:sldMk cId="193106127" sldId="290"/>
            <ac:picMk id="12" creationId="{950F54CC-0F58-0CE4-48A6-B41D828DC6D3}"/>
          </ac:picMkLst>
        </pc:picChg>
        <pc:picChg chg="mod ord">
          <ac:chgData name="Sharma, Kanishkaa" userId="S::kanishar@iu.edu::588a7290-02a2-4870-941c-1eca722d33d9" providerId="AD" clId="Web-{BC12F01B-CD42-4E27-B62D-5746386BE1E9}" dt="2022-12-04T04:15:46.333" v="15" actId="1076"/>
          <ac:picMkLst>
            <pc:docMk/>
            <pc:sldMk cId="193106127" sldId="290"/>
            <ac:picMk id="13" creationId="{10E601B5-B7F4-9F53-A09A-26286BCD86BC}"/>
          </ac:picMkLst>
        </pc:picChg>
      </pc:sldChg>
      <pc:sldChg chg="mod modClrScheme chgLayout">
        <pc:chgData name="Sharma, Kanishkaa" userId="S::kanishar@iu.edu::588a7290-02a2-4870-941c-1eca722d33d9" providerId="AD" clId="Web-{BC12F01B-CD42-4E27-B62D-5746386BE1E9}" dt="2022-12-04T04:13:47.158" v="2"/>
        <pc:sldMkLst>
          <pc:docMk/>
          <pc:sldMk cId="1209681937" sldId="291"/>
        </pc:sldMkLst>
      </pc:sldChg>
      <pc:sldChg chg="mod modClrScheme chgLayout">
        <pc:chgData name="Sharma, Kanishkaa" userId="S::kanishar@iu.edu::588a7290-02a2-4870-941c-1eca722d33d9" providerId="AD" clId="Web-{BC12F01B-CD42-4E27-B62D-5746386BE1E9}" dt="2022-12-04T04:13:47.158" v="2"/>
        <pc:sldMkLst>
          <pc:docMk/>
          <pc:sldMk cId="3036215836" sldId="293"/>
        </pc:sldMkLst>
      </pc:sldChg>
      <pc:sldChg chg="mod modClrScheme chgLayout">
        <pc:chgData name="Sharma, Kanishkaa" userId="S::kanishar@iu.edu::588a7290-02a2-4870-941c-1eca722d33d9" providerId="AD" clId="Web-{BC12F01B-CD42-4E27-B62D-5746386BE1E9}" dt="2022-12-04T04:13:47.158" v="2"/>
        <pc:sldMkLst>
          <pc:docMk/>
          <pc:sldMk cId="1705294726" sldId="294"/>
        </pc:sldMkLst>
      </pc:sldChg>
      <pc:sldChg chg="modSp mod modClrScheme chgLayout">
        <pc:chgData name="Sharma, Kanishkaa" userId="S::kanishar@iu.edu::588a7290-02a2-4870-941c-1eca722d33d9" providerId="AD" clId="Web-{BC12F01B-CD42-4E27-B62D-5746386BE1E9}" dt="2022-12-04T04:17:55.007" v="26"/>
        <pc:sldMkLst>
          <pc:docMk/>
          <pc:sldMk cId="355229498" sldId="295"/>
        </pc:sldMkLst>
        <pc:spChg chg="mod">
          <ac:chgData name="Sharma, Kanishkaa" userId="S::kanishar@iu.edu::588a7290-02a2-4870-941c-1eca722d33d9" providerId="AD" clId="Web-{BC12F01B-CD42-4E27-B62D-5746386BE1E9}" dt="2022-12-04T04:17:55.007" v="26"/>
          <ac:spMkLst>
            <pc:docMk/>
            <pc:sldMk cId="355229498" sldId="295"/>
            <ac:spMk id="188" creationId="{915C35A5-3854-9B89-CA79-6E0929F239FD}"/>
          </ac:spMkLst>
        </pc:spChg>
      </pc:sldChg>
      <pc:sldChg chg="mod modClrScheme chgLayout">
        <pc:chgData name="Sharma, Kanishkaa" userId="S::kanishar@iu.edu::588a7290-02a2-4870-941c-1eca722d33d9" providerId="AD" clId="Web-{BC12F01B-CD42-4E27-B62D-5746386BE1E9}" dt="2022-12-04T04:13:47.158" v="2"/>
        <pc:sldMkLst>
          <pc:docMk/>
          <pc:sldMk cId="1569392624" sldId="296"/>
        </pc:sldMkLst>
      </pc:sldChg>
      <pc:sldChg chg="mod modClrScheme chgLayout">
        <pc:chgData name="Sharma, Kanishkaa" userId="S::kanishar@iu.edu::588a7290-02a2-4870-941c-1eca722d33d9" providerId="AD" clId="Web-{BC12F01B-CD42-4E27-B62D-5746386BE1E9}" dt="2022-12-04T04:13:47.158" v="2"/>
        <pc:sldMkLst>
          <pc:docMk/>
          <pc:sldMk cId="89146074" sldId="297"/>
        </pc:sldMkLst>
      </pc:sldChg>
      <pc:sldChg chg="modSp mod modClrScheme chgLayout">
        <pc:chgData name="Sharma, Kanishkaa" userId="S::kanishar@iu.edu::588a7290-02a2-4870-941c-1eca722d33d9" providerId="AD" clId="Web-{BC12F01B-CD42-4E27-B62D-5746386BE1E9}" dt="2022-12-04T04:13:47.158" v="2"/>
        <pc:sldMkLst>
          <pc:docMk/>
          <pc:sldMk cId="1369366493" sldId="298"/>
        </pc:sldMkLst>
        <pc:spChg chg="mod ord">
          <ac:chgData name="Sharma, Kanishkaa" userId="S::kanishar@iu.edu::588a7290-02a2-4870-941c-1eca722d33d9" providerId="AD" clId="Web-{BC12F01B-CD42-4E27-B62D-5746386BE1E9}" dt="2022-12-04T04:13:47.158" v="2"/>
          <ac:spMkLst>
            <pc:docMk/>
            <pc:sldMk cId="1369366493" sldId="298"/>
            <ac:spMk id="3" creationId="{0938F8EA-3A65-DA8E-3BA5-AFBAD290B0AF}"/>
          </ac:spMkLst>
        </pc:spChg>
      </pc:sldChg>
      <pc:sldChg chg="modSp mod modClrScheme chgLayout">
        <pc:chgData name="Sharma, Kanishkaa" userId="S::kanishar@iu.edu::588a7290-02a2-4870-941c-1eca722d33d9" providerId="AD" clId="Web-{BC12F01B-CD42-4E27-B62D-5746386BE1E9}" dt="2022-12-04T04:30:55.247" v="92"/>
        <pc:sldMkLst>
          <pc:docMk/>
          <pc:sldMk cId="1335978049" sldId="299"/>
        </pc:sldMkLst>
        <pc:spChg chg="mod">
          <ac:chgData name="Sharma, Kanishkaa" userId="S::kanishar@iu.edu::588a7290-02a2-4870-941c-1eca722d33d9" providerId="AD" clId="Web-{BC12F01B-CD42-4E27-B62D-5746386BE1E9}" dt="2022-12-04T04:30:55.247" v="92"/>
          <ac:spMkLst>
            <pc:docMk/>
            <pc:sldMk cId="1335978049" sldId="299"/>
            <ac:spMk id="3" creationId="{F24B74EF-23F7-0C26-1C14-CEE7063CD0BA}"/>
          </ac:spMkLst>
        </pc:spChg>
      </pc:sldChg>
      <pc:sldChg chg="modSp mod modClrScheme chgLayout">
        <pc:chgData name="Sharma, Kanishkaa" userId="S::kanishar@iu.edu::588a7290-02a2-4870-941c-1eca722d33d9" providerId="AD" clId="Web-{BC12F01B-CD42-4E27-B62D-5746386BE1E9}" dt="2022-12-04T04:13:47.158" v="2"/>
        <pc:sldMkLst>
          <pc:docMk/>
          <pc:sldMk cId="483265333" sldId="301"/>
        </pc:sldMkLst>
        <pc:spChg chg="mod ord">
          <ac:chgData name="Sharma, Kanishkaa" userId="S::kanishar@iu.edu::588a7290-02a2-4870-941c-1eca722d33d9" providerId="AD" clId="Web-{BC12F01B-CD42-4E27-B62D-5746386BE1E9}" dt="2022-12-04T04:13:47.158" v="2"/>
          <ac:spMkLst>
            <pc:docMk/>
            <pc:sldMk cId="483265333" sldId="301"/>
            <ac:spMk id="3" creationId="{CAB93A8D-B8C3-0FCE-AFA6-38006B9858D9}"/>
          </ac:spMkLst>
        </pc:spChg>
        <pc:spChg chg="mod ord">
          <ac:chgData name="Sharma, Kanishkaa" userId="S::kanishar@iu.edu::588a7290-02a2-4870-941c-1eca722d33d9" providerId="AD" clId="Web-{BC12F01B-CD42-4E27-B62D-5746386BE1E9}" dt="2022-12-04T04:13:47.158" v="2"/>
          <ac:spMkLst>
            <pc:docMk/>
            <pc:sldMk cId="483265333" sldId="301"/>
            <ac:spMk id="4" creationId="{94110B7C-DE31-EA49-833E-E55860956C17}"/>
          </ac:spMkLst>
        </pc:spChg>
      </pc:sldChg>
      <pc:sldChg chg="mod modClrScheme chgLayout">
        <pc:chgData name="Sharma, Kanishkaa" userId="S::kanishar@iu.edu::588a7290-02a2-4870-941c-1eca722d33d9" providerId="AD" clId="Web-{BC12F01B-CD42-4E27-B62D-5746386BE1E9}" dt="2022-12-04T04:13:47.158" v="2"/>
        <pc:sldMkLst>
          <pc:docMk/>
          <pc:sldMk cId="19362924" sldId="305"/>
        </pc:sldMkLst>
      </pc:sldChg>
      <pc:sldChg chg="mod modClrScheme chgLayout">
        <pc:chgData name="Sharma, Kanishkaa" userId="S::kanishar@iu.edu::588a7290-02a2-4870-941c-1eca722d33d9" providerId="AD" clId="Web-{BC12F01B-CD42-4E27-B62D-5746386BE1E9}" dt="2022-12-04T04:13:47.158" v="2"/>
        <pc:sldMkLst>
          <pc:docMk/>
          <pc:sldMk cId="1179453433" sldId="306"/>
        </pc:sldMkLst>
      </pc:sldChg>
      <pc:sldChg chg="mod modClrScheme chgLayout">
        <pc:chgData name="Sharma, Kanishkaa" userId="S::kanishar@iu.edu::588a7290-02a2-4870-941c-1eca722d33d9" providerId="AD" clId="Web-{BC12F01B-CD42-4E27-B62D-5746386BE1E9}" dt="2022-12-04T04:13:47.158" v="2"/>
        <pc:sldMkLst>
          <pc:docMk/>
          <pc:sldMk cId="605590533" sldId="308"/>
        </pc:sldMkLst>
      </pc:sldChg>
      <pc:sldChg chg="mod modClrScheme chgLayout">
        <pc:chgData name="Sharma, Kanishkaa" userId="S::kanishar@iu.edu::588a7290-02a2-4870-941c-1eca722d33d9" providerId="AD" clId="Web-{BC12F01B-CD42-4E27-B62D-5746386BE1E9}" dt="2022-12-04T04:13:47.158" v="2"/>
        <pc:sldMkLst>
          <pc:docMk/>
          <pc:sldMk cId="1879144105" sldId="309"/>
        </pc:sldMkLst>
      </pc:sldChg>
      <pc:sldChg chg="mod modClrScheme chgLayout">
        <pc:chgData name="Sharma, Kanishkaa" userId="S::kanishar@iu.edu::588a7290-02a2-4870-941c-1eca722d33d9" providerId="AD" clId="Web-{BC12F01B-CD42-4E27-B62D-5746386BE1E9}" dt="2022-12-04T04:13:47.158" v="2"/>
        <pc:sldMkLst>
          <pc:docMk/>
          <pc:sldMk cId="1705979105" sldId="311"/>
        </pc:sldMkLst>
      </pc:sldChg>
      <pc:sldChg chg="modSp mod modClrScheme chgLayout">
        <pc:chgData name="Sharma, Kanishkaa" userId="S::kanishar@iu.edu::588a7290-02a2-4870-941c-1eca722d33d9" providerId="AD" clId="Web-{BC12F01B-CD42-4E27-B62D-5746386BE1E9}" dt="2022-12-04T04:13:47.158" v="2"/>
        <pc:sldMkLst>
          <pc:docMk/>
          <pc:sldMk cId="2743814436" sldId="312"/>
        </pc:sldMkLst>
        <pc:spChg chg="mod ord">
          <ac:chgData name="Sharma, Kanishkaa" userId="S::kanishar@iu.edu::588a7290-02a2-4870-941c-1eca722d33d9" providerId="AD" clId="Web-{BC12F01B-CD42-4E27-B62D-5746386BE1E9}" dt="2022-12-04T04:13:47.158" v="2"/>
          <ac:spMkLst>
            <pc:docMk/>
            <pc:sldMk cId="2743814436" sldId="312"/>
            <ac:spMk id="2" creationId="{2845742F-9A93-EB6F-B7FB-1501943E12DF}"/>
          </ac:spMkLst>
        </pc:spChg>
      </pc:sldChg>
      <pc:sldChg chg="mod modClrScheme chgLayout">
        <pc:chgData name="Sharma, Kanishkaa" userId="S::kanishar@iu.edu::588a7290-02a2-4870-941c-1eca722d33d9" providerId="AD" clId="Web-{BC12F01B-CD42-4E27-B62D-5746386BE1E9}" dt="2022-12-04T04:13:47.158" v="2"/>
        <pc:sldMkLst>
          <pc:docMk/>
          <pc:sldMk cId="3014892292" sldId="313"/>
        </pc:sldMkLst>
      </pc:sldChg>
      <pc:sldChg chg="mod modClrScheme chgLayout">
        <pc:chgData name="Sharma, Kanishkaa" userId="S::kanishar@iu.edu::588a7290-02a2-4870-941c-1eca722d33d9" providerId="AD" clId="Web-{BC12F01B-CD42-4E27-B62D-5746386BE1E9}" dt="2022-12-04T04:13:47.158" v="2"/>
        <pc:sldMkLst>
          <pc:docMk/>
          <pc:sldMk cId="1536596664" sldId="314"/>
        </pc:sldMkLst>
      </pc:sldChg>
      <pc:sldChg chg="modSp mod modClrScheme chgLayout">
        <pc:chgData name="Sharma, Kanishkaa" userId="S::kanishar@iu.edu::588a7290-02a2-4870-941c-1eca722d33d9" providerId="AD" clId="Web-{BC12F01B-CD42-4E27-B62D-5746386BE1E9}" dt="2022-12-04T04:32:43.218" v="97" actId="14100"/>
        <pc:sldMkLst>
          <pc:docMk/>
          <pc:sldMk cId="1984526297" sldId="315"/>
        </pc:sldMkLst>
        <pc:spChg chg="mod">
          <ac:chgData name="Sharma, Kanishkaa" userId="S::kanishar@iu.edu::588a7290-02a2-4870-941c-1eca722d33d9" providerId="AD" clId="Web-{BC12F01B-CD42-4E27-B62D-5746386BE1E9}" dt="2022-12-04T04:29:43.229" v="85" actId="20577"/>
          <ac:spMkLst>
            <pc:docMk/>
            <pc:sldMk cId="1984526297" sldId="315"/>
            <ac:spMk id="3" creationId="{32233F08-8BD6-5401-7652-CED9F57862E1}"/>
          </ac:spMkLst>
        </pc:spChg>
        <pc:picChg chg="mod">
          <ac:chgData name="Sharma, Kanishkaa" userId="S::kanishar@iu.edu::588a7290-02a2-4870-941c-1eca722d33d9" providerId="AD" clId="Web-{BC12F01B-CD42-4E27-B62D-5746386BE1E9}" dt="2022-12-04T04:32:43.218" v="97" actId="14100"/>
          <ac:picMkLst>
            <pc:docMk/>
            <pc:sldMk cId="1984526297" sldId="315"/>
            <ac:picMk id="2" creationId="{6D86D0E1-7AD3-B340-6F2E-DF84F5FB419C}"/>
          </ac:picMkLst>
        </pc:picChg>
      </pc:sldChg>
      <pc:sldChg chg="mod modClrScheme chgLayout">
        <pc:chgData name="Sharma, Kanishkaa" userId="S::kanishar@iu.edu::588a7290-02a2-4870-941c-1eca722d33d9" providerId="AD" clId="Web-{BC12F01B-CD42-4E27-B62D-5746386BE1E9}" dt="2022-12-04T04:13:47.158" v="2"/>
        <pc:sldMkLst>
          <pc:docMk/>
          <pc:sldMk cId="731403582" sldId="316"/>
        </pc:sldMkLst>
      </pc:sldChg>
      <pc:sldChg chg="modSp mod modClrScheme chgLayout">
        <pc:chgData name="Sharma, Kanishkaa" userId="S::kanishar@iu.edu::588a7290-02a2-4870-941c-1eca722d33d9" providerId="AD" clId="Web-{BC12F01B-CD42-4E27-B62D-5746386BE1E9}" dt="2022-12-04T04:31:25.357" v="96" actId="20577"/>
        <pc:sldMkLst>
          <pc:docMk/>
          <pc:sldMk cId="2474504169" sldId="317"/>
        </pc:sldMkLst>
        <pc:spChg chg="mod">
          <ac:chgData name="Sharma, Kanishkaa" userId="S::kanishar@iu.edu::588a7290-02a2-4870-941c-1eca722d33d9" providerId="AD" clId="Web-{BC12F01B-CD42-4E27-B62D-5746386BE1E9}" dt="2022-12-04T04:31:25.357" v="96" actId="20577"/>
          <ac:spMkLst>
            <pc:docMk/>
            <pc:sldMk cId="2474504169" sldId="317"/>
            <ac:spMk id="2" creationId="{99354C66-B862-9DF3-B2BB-AA9B9CDFEFDC}"/>
          </ac:spMkLst>
        </pc:spChg>
      </pc:sldChg>
      <pc:sldChg chg="mod modClrScheme chgLayout">
        <pc:chgData name="Sharma, Kanishkaa" userId="S::kanishar@iu.edu::588a7290-02a2-4870-941c-1eca722d33d9" providerId="AD" clId="Web-{BC12F01B-CD42-4E27-B62D-5746386BE1E9}" dt="2022-12-04T04:13:47.158" v="2"/>
        <pc:sldMkLst>
          <pc:docMk/>
          <pc:sldMk cId="1142789527" sldId="318"/>
        </pc:sldMkLst>
      </pc:sldChg>
      <pc:sldChg chg="mod modClrScheme chgLayout">
        <pc:chgData name="Sharma, Kanishkaa" userId="S::kanishar@iu.edu::588a7290-02a2-4870-941c-1eca722d33d9" providerId="AD" clId="Web-{BC12F01B-CD42-4E27-B62D-5746386BE1E9}" dt="2022-12-04T04:13:47.158" v="2"/>
        <pc:sldMkLst>
          <pc:docMk/>
          <pc:sldMk cId="1741648200" sldId="319"/>
        </pc:sldMkLst>
      </pc:sldChg>
      <pc:sldChg chg="modSp mod modClrScheme chgLayout">
        <pc:chgData name="Sharma, Kanishkaa" userId="S::kanishar@iu.edu::588a7290-02a2-4870-941c-1eca722d33d9" providerId="AD" clId="Web-{BC12F01B-CD42-4E27-B62D-5746386BE1E9}" dt="2022-12-04T04:13:47.158" v="2"/>
        <pc:sldMkLst>
          <pc:docMk/>
          <pc:sldMk cId="419629336" sldId="321"/>
        </pc:sldMkLst>
        <pc:spChg chg="mod ord">
          <ac:chgData name="Sharma, Kanishkaa" userId="S::kanishar@iu.edu::588a7290-02a2-4870-941c-1eca722d33d9" providerId="AD" clId="Web-{BC12F01B-CD42-4E27-B62D-5746386BE1E9}" dt="2022-12-04T04:13:47.158" v="2"/>
          <ac:spMkLst>
            <pc:docMk/>
            <pc:sldMk cId="419629336" sldId="321"/>
            <ac:spMk id="2" creationId="{A8F983F3-855D-0BEA-958E-2929BDB31DD4}"/>
          </ac:spMkLst>
        </pc:spChg>
      </pc:sldChg>
      <pc:sldChg chg="modSp mod modClrScheme chgLayout">
        <pc:chgData name="Sharma, Kanishkaa" userId="S::kanishar@iu.edu::588a7290-02a2-4870-941c-1eca722d33d9" providerId="AD" clId="Web-{BC12F01B-CD42-4E27-B62D-5746386BE1E9}" dt="2022-12-04T04:13:47.158" v="2"/>
        <pc:sldMkLst>
          <pc:docMk/>
          <pc:sldMk cId="485267040" sldId="322"/>
        </pc:sldMkLst>
        <pc:spChg chg="mod ord">
          <ac:chgData name="Sharma, Kanishkaa" userId="S::kanishar@iu.edu::588a7290-02a2-4870-941c-1eca722d33d9" providerId="AD" clId="Web-{BC12F01B-CD42-4E27-B62D-5746386BE1E9}" dt="2022-12-04T04:13:47.158" v="2"/>
          <ac:spMkLst>
            <pc:docMk/>
            <pc:sldMk cId="485267040" sldId="322"/>
            <ac:spMk id="2" creationId="{EDE29CEF-D9B5-436D-079E-8A2D3EEB4469}"/>
          </ac:spMkLst>
        </pc:spChg>
      </pc:sldChg>
      <pc:sldChg chg="modSp mod modClrScheme chgLayout">
        <pc:chgData name="Sharma, Kanishkaa" userId="S::kanishar@iu.edu::588a7290-02a2-4870-941c-1eca722d33d9" providerId="AD" clId="Web-{BC12F01B-CD42-4E27-B62D-5746386BE1E9}" dt="2022-12-04T04:13:47.158" v="2"/>
        <pc:sldMkLst>
          <pc:docMk/>
          <pc:sldMk cId="955305155" sldId="323"/>
        </pc:sldMkLst>
        <pc:spChg chg="mod ord">
          <ac:chgData name="Sharma, Kanishkaa" userId="S::kanishar@iu.edu::588a7290-02a2-4870-941c-1eca722d33d9" providerId="AD" clId="Web-{BC12F01B-CD42-4E27-B62D-5746386BE1E9}" dt="2022-12-04T04:13:47.158" v="2"/>
          <ac:spMkLst>
            <pc:docMk/>
            <pc:sldMk cId="955305155" sldId="323"/>
            <ac:spMk id="2" creationId="{3640A99B-A2AF-2342-9F61-76E7E74A7CC5}"/>
          </ac:spMkLst>
        </pc:spChg>
      </pc:sldChg>
      <pc:sldChg chg="modSp mod modClrScheme chgLayout">
        <pc:chgData name="Sharma, Kanishkaa" userId="S::kanishar@iu.edu::588a7290-02a2-4870-941c-1eca722d33d9" providerId="AD" clId="Web-{BC12F01B-CD42-4E27-B62D-5746386BE1E9}" dt="2022-12-04T04:13:47.158" v="2"/>
        <pc:sldMkLst>
          <pc:docMk/>
          <pc:sldMk cId="3083954865" sldId="324"/>
        </pc:sldMkLst>
        <pc:spChg chg="mod ord">
          <ac:chgData name="Sharma, Kanishkaa" userId="S::kanishar@iu.edu::588a7290-02a2-4870-941c-1eca722d33d9" providerId="AD" clId="Web-{BC12F01B-CD42-4E27-B62D-5746386BE1E9}" dt="2022-12-04T04:13:47.158" v="2"/>
          <ac:spMkLst>
            <pc:docMk/>
            <pc:sldMk cId="3083954865" sldId="324"/>
            <ac:spMk id="2" creationId="{A5E1A729-ACBC-0AE9-FD37-73450FA45303}"/>
          </ac:spMkLst>
        </pc:spChg>
      </pc:sldChg>
      <pc:sldChg chg="modSp mod modClrScheme chgLayout">
        <pc:chgData name="Sharma, Kanishkaa" userId="S::kanishar@iu.edu::588a7290-02a2-4870-941c-1eca722d33d9" providerId="AD" clId="Web-{BC12F01B-CD42-4E27-B62D-5746386BE1E9}" dt="2022-12-04T04:29:29.370" v="84" actId="20577"/>
        <pc:sldMkLst>
          <pc:docMk/>
          <pc:sldMk cId="2349844537" sldId="325"/>
        </pc:sldMkLst>
        <pc:spChg chg="mod ord">
          <ac:chgData name="Sharma, Kanishkaa" userId="S::kanishar@iu.edu::588a7290-02a2-4870-941c-1eca722d33d9" providerId="AD" clId="Web-{BC12F01B-CD42-4E27-B62D-5746386BE1E9}" dt="2022-12-04T04:13:47.158" v="2"/>
          <ac:spMkLst>
            <pc:docMk/>
            <pc:sldMk cId="2349844537" sldId="325"/>
            <ac:spMk id="2" creationId="{A3AAEEEB-616B-B463-5BAB-B36195550B91}"/>
          </ac:spMkLst>
        </pc:spChg>
        <pc:spChg chg="mod">
          <ac:chgData name="Sharma, Kanishkaa" userId="S::kanishar@iu.edu::588a7290-02a2-4870-941c-1eca722d33d9" providerId="AD" clId="Web-{BC12F01B-CD42-4E27-B62D-5746386BE1E9}" dt="2022-12-04T04:29:29.370" v="84" actId="20577"/>
          <ac:spMkLst>
            <pc:docMk/>
            <pc:sldMk cId="2349844537" sldId="325"/>
            <ac:spMk id="3" creationId="{DD7B3C32-6679-3156-7EEF-CFB8955F1F04}"/>
          </ac:spMkLst>
        </pc:spChg>
      </pc:sldChg>
      <pc:sldChg chg="modSp mod modClrScheme chgLayout">
        <pc:chgData name="Sharma, Kanishkaa" userId="S::kanishar@iu.edu::588a7290-02a2-4870-941c-1eca722d33d9" providerId="AD" clId="Web-{BC12F01B-CD42-4E27-B62D-5746386BE1E9}" dt="2022-12-04T04:29:02.478" v="82" actId="20577"/>
        <pc:sldMkLst>
          <pc:docMk/>
          <pc:sldMk cId="1441539082" sldId="327"/>
        </pc:sldMkLst>
        <pc:spChg chg="mod">
          <ac:chgData name="Sharma, Kanishkaa" userId="S::kanishar@iu.edu::588a7290-02a2-4870-941c-1eca722d33d9" providerId="AD" clId="Web-{BC12F01B-CD42-4E27-B62D-5746386BE1E9}" dt="2022-12-04T04:29:02.478" v="82" actId="20577"/>
          <ac:spMkLst>
            <pc:docMk/>
            <pc:sldMk cId="1441539082" sldId="327"/>
            <ac:spMk id="3" creationId="{D444B8AB-32C2-7676-3767-78649FD1B483}"/>
          </ac:spMkLst>
        </pc:spChg>
      </pc:sldChg>
      <pc:sldChg chg="mod modClrScheme chgLayout">
        <pc:chgData name="Sharma, Kanishkaa" userId="S::kanishar@iu.edu::588a7290-02a2-4870-941c-1eca722d33d9" providerId="AD" clId="Web-{BC12F01B-CD42-4E27-B62D-5746386BE1E9}" dt="2022-12-04T04:13:47.158" v="2"/>
        <pc:sldMkLst>
          <pc:docMk/>
          <pc:sldMk cId="1381757462" sldId="328"/>
        </pc:sldMkLst>
      </pc:sldChg>
      <pc:sldChg chg="modSp mod modClrScheme chgLayout">
        <pc:chgData name="Sharma, Kanishkaa" userId="S::kanishar@iu.edu::588a7290-02a2-4870-941c-1eca722d33d9" providerId="AD" clId="Web-{BC12F01B-CD42-4E27-B62D-5746386BE1E9}" dt="2022-12-04T04:13:47.158" v="2"/>
        <pc:sldMkLst>
          <pc:docMk/>
          <pc:sldMk cId="516298937" sldId="329"/>
        </pc:sldMkLst>
        <pc:spChg chg="mod ord">
          <ac:chgData name="Sharma, Kanishkaa" userId="S::kanishar@iu.edu::588a7290-02a2-4870-941c-1eca722d33d9" providerId="AD" clId="Web-{BC12F01B-CD42-4E27-B62D-5746386BE1E9}" dt="2022-12-04T04:13:47.158" v="2"/>
          <ac:spMkLst>
            <pc:docMk/>
            <pc:sldMk cId="516298937" sldId="329"/>
            <ac:spMk id="2" creationId="{8BC4F043-4951-B2CA-5B83-F73B5CBB1E0C}"/>
          </ac:spMkLst>
        </pc:spChg>
      </pc:sldChg>
      <pc:sldChg chg="mod modClrScheme chgLayout">
        <pc:chgData name="Sharma, Kanishkaa" userId="S::kanishar@iu.edu::588a7290-02a2-4870-941c-1eca722d33d9" providerId="AD" clId="Web-{BC12F01B-CD42-4E27-B62D-5746386BE1E9}" dt="2022-12-04T04:13:47.158" v="2"/>
        <pc:sldMkLst>
          <pc:docMk/>
          <pc:sldMk cId="2532324727" sldId="330"/>
        </pc:sldMkLst>
      </pc:sldChg>
      <pc:sldChg chg="modSp mod modClrScheme chgLayout">
        <pc:chgData name="Sharma, Kanishkaa" userId="S::kanishar@iu.edu::588a7290-02a2-4870-941c-1eca722d33d9" providerId="AD" clId="Web-{BC12F01B-CD42-4E27-B62D-5746386BE1E9}" dt="2022-12-04T04:13:47.158" v="2"/>
        <pc:sldMkLst>
          <pc:docMk/>
          <pc:sldMk cId="2433771939" sldId="331"/>
        </pc:sldMkLst>
        <pc:spChg chg="mod ord">
          <ac:chgData name="Sharma, Kanishkaa" userId="S::kanishar@iu.edu::588a7290-02a2-4870-941c-1eca722d33d9" providerId="AD" clId="Web-{BC12F01B-CD42-4E27-B62D-5746386BE1E9}" dt="2022-12-04T04:13:47.158" v="2"/>
          <ac:spMkLst>
            <pc:docMk/>
            <pc:sldMk cId="2433771939" sldId="331"/>
            <ac:spMk id="2" creationId="{97888956-F737-F3B7-B294-BE89627A14DD}"/>
          </ac:spMkLst>
        </pc:spChg>
      </pc:sldChg>
      <pc:sldChg chg="modSp mod modClrScheme chgLayout">
        <pc:chgData name="Sharma, Kanishkaa" userId="S::kanishar@iu.edu::588a7290-02a2-4870-941c-1eca722d33d9" providerId="AD" clId="Web-{BC12F01B-CD42-4E27-B62D-5746386BE1E9}" dt="2022-12-04T04:29:11.744" v="83" actId="20577"/>
        <pc:sldMkLst>
          <pc:docMk/>
          <pc:sldMk cId="1234990782" sldId="332"/>
        </pc:sldMkLst>
        <pc:spChg chg="mod ord">
          <ac:chgData name="Sharma, Kanishkaa" userId="S::kanishar@iu.edu::588a7290-02a2-4870-941c-1eca722d33d9" providerId="AD" clId="Web-{BC12F01B-CD42-4E27-B62D-5746386BE1E9}" dt="2022-12-04T04:13:47.158" v="2"/>
          <ac:spMkLst>
            <pc:docMk/>
            <pc:sldMk cId="1234990782" sldId="332"/>
            <ac:spMk id="2" creationId="{5839E804-1140-408E-7A46-D4D79AE52965}"/>
          </ac:spMkLst>
        </pc:spChg>
        <pc:spChg chg="mod">
          <ac:chgData name="Sharma, Kanishkaa" userId="S::kanishar@iu.edu::588a7290-02a2-4870-941c-1eca722d33d9" providerId="AD" clId="Web-{BC12F01B-CD42-4E27-B62D-5746386BE1E9}" dt="2022-12-04T04:29:11.744" v="83" actId="20577"/>
          <ac:spMkLst>
            <pc:docMk/>
            <pc:sldMk cId="1234990782" sldId="332"/>
            <ac:spMk id="3" creationId="{D530BA05-E1EC-55A9-8597-F4EF5D74E836}"/>
          </ac:spMkLst>
        </pc:spChg>
      </pc:sldChg>
      <pc:sldChg chg="modSp mod modClrScheme chgLayout">
        <pc:chgData name="Sharma, Kanishkaa" userId="S::kanishar@iu.edu::588a7290-02a2-4870-941c-1eca722d33d9" providerId="AD" clId="Web-{BC12F01B-CD42-4E27-B62D-5746386BE1E9}" dt="2022-12-04T04:13:47.158" v="2"/>
        <pc:sldMkLst>
          <pc:docMk/>
          <pc:sldMk cId="2131097399" sldId="333"/>
        </pc:sldMkLst>
        <pc:spChg chg="mod ord">
          <ac:chgData name="Sharma, Kanishkaa" userId="S::kanishar@iu.edu::588a7290-02a2-4870-941c-1eca722d33d9" providerId="AD" clId="Web-{BC12F01B-CD42-4E27-B62D-5746386BE1E9}" dt="2022-12-04T04:13:47.158" v="2"/>
          <ac:spMkLst>
            <pc:docMk/>
            <pc:sldMk cId="2131097399" sldId="333"/>
            <ac:spMk id="2" creationId="{97888956-F737-F3B7-B294-BE89627A14DD}"/>
          </ac:spMkLst>
        </pc:spChg>
      </pc:sldChg>
      <pc:sldChg chg="mod modClrScheme chgLayout">
        <pc:chgData name="Sharma, Kanishkaa" userId="S::kanishar@iu.edu::588a7290-02a2-4870-941c-1eca722d33d9" providerId="AD" clId="Web-{BC12F01B-CD42-4E27-B62D-5746386BE1E9}" dt="2022-12-04T04:13:47.158" v="2"/>
        <pc:sldMkLst>
          <pc:docMk/>
          <pc:sldMk cId="2255408329" sldId="334"/>
        </pc:sldMkLst>
      </pc:sldChg>
      <pc:sldChg chg="modSp mod modClrScheme chgLayout">
        <pc:chgData name="Sharma, Kanishkaa" userId="S::kanishar@iu.edu::588a7290-02a2-4870-941c-1eca722d33d9" providerId="AD" clId="Web-{BC12F01B-CD42-4E27-B62D-5746386BE1E9}" dt="2022-12-04T04:13:47.158" v="2"/>
        <pc:sldMkLst>
          <pc:docMk/>
          <pc:sldMk cId="1504054268" sldId="335"/>
        </pc:sldMkLst>
        <pc:spChg chg="mod ord">
          <ac:chgData name="Sharma, Kanishkaa" userId="S::kanishar@iu.edu::588a7290-02a2-4870-941c-1eca722d33d9" providerId="AD" clId="Web-{BC12F01B-CD42-4E27-B62D-5746386BE1E9}" dt="2022-12-04T04:13:47.158" v="2"/>
          <ac:spMkLst>
            <pc:docMk/>
            <pc:sldMk cId="1504054268" sldId="335"/>
            <ac:spMk id="2" creationId="{EBA9E75D-9FC0-E9AE-1F98-166E5747574B}"/>
          </ac:spMkLst>
        </pc:spChg>
      </pc:sldChg>
      <pc:sldChg chg="modSp mod modClrScheme chgLayout">
        <pc:chgData name="Sharma, Kanishkaa" userId="S::kanishar@iu.edu::588a7290-02a2-4870-941c-1eca722d33d9" providerId="AD" clId="Web-{BC12F01B-CD42-4E27-B62D-5746386BE1E9}" dt="2022-12-04T04:28:54.213" v="81" actId="20577"/>
        <pc:sldMkLst>
          <pc:docMk/>
          <pc:sldMk cId="3740860356" sldId="336"/>
        </pc:sldMkLst>
        <pc:spChg chg="mod ord">
          <ac:chgData name="Sharma, Kanishkaa" userId="S::kanishar@iu.edu::588a7290-02a2-4870-941c-1eca722d33d9" providerId="AD" clId="Web-{BC12F01B-CD42-4E27-B62D-5746386BE1E9}" dt="2022-12-04T04:13:47.158" v="2"/>
          <ac:spMkLst>
            <pc:docMk/>
            <pc:sldMk cId="3740860356" sldId="336"/>
            <ac:spMk id="2" creationId="{B258D57C-22E2-5D9E-3700-40D99A7211FC}"/>
          </ac:spMkLst>
        </pc:spChg>
        <pc:spChg chg="mod">
          <ac:chgData name="Sharma, Kanishkaa" userId="S::kanishar@iu.edu::588a7290-02a2-4870-941c-1eca722d33d9" providerId="AD" clId="Web-{BC12F01B-CD42-4E27-B62D-5746386BE1E9}" dt="2022-12-04T04:28:54.213" v="81" actId="20577"/>
          <ac:spMkLst>
            <pc:docMk/>
            <pc:sldMk cId="3740860356" sldId="336"/>
            <ac:spMk id="3" creationId="{F1585B62-3188-DCD7-4C4A-D55CCD810896}"/>
          </ac:spMkLst>
        </pc:spChg>
      </pc:sldChg>
      <pc:sldChg chg="modSp mod modClrScheme chgLayout">
        <pc:chgData name="Sharma, Kanishkaa" userId="S::kanishar@iu.edu::588a7290-02a2-4870-941c-1eca722d33d9" providerId="AD" clId="Web-{BC12F01B-CD42-4E27-B62D-5746386BE1E9}" dt="2022-12-04T04:13:47.158" v="2"/>
        <pc:sldMkLst>
          <pc:docMk/>
          <pc:sldMk cId="444509920" sldId="337"/>
        </pc:sldMkLst>
        <pc:spChg chg="mod ord">
          <ac:chgData name="Sharma, Kanishkaa" userId="S::kanishar@iu.edu::588a7290-02a2-4870-941c-1eca722d33d9" providerId="AD" clId="Web-{BC12F01B-CD42-4E27-B62D-5746386BE1E9}" dt="2022-12-04T04:13:47.158" v="2"/>
          <ac:spMkLst>
            <pc:docMk/>
            <pc:sldMk cId="444509920" sldId="337"/>
            <ac:spMk id="2" creationId="{D77E060E-1EC6-82AE-715F-51A9D79FFFDE}"/>
          </ac:spMkLst>
        </pc:spChg>
      </pc:sldChg>
      <pc:sldChg chg="modSp mod modClrScheme chgLayout">
        <pc:chgData name="Sharma, Kanishkaa" userId="S::kanishar@iu.edu::588a7290-02a2-4870-941c-1eca722d33d9" providerId="AD" clId="Web-{BC12F01B-CD42-4E27-B62D-5746386BE1E9}" dt="2022-12-04T04:13:47.158" v="2"/>
        <pc:sldMkLst>
          <pc:docMk/>
          <pc:sldMk cId="1455284935" sldId="338"/>
        </pc:sldMkLst>
        <pc:spChg chg="mod ord">
          <ac:chgData name="Sharma, Kanishkaa" userId="S::kanishar@iu.edu::588a7290-02a2-4870-941c-1eca722d33d9" providerId="AD" clId="Web-{BC12F01B-CD42-4E27-B62D-5746386BE1E9}" dt="2022-12-04T04:13:47.158" v="2"/>
          <ac:spMkLst>
            <pc:docMk/>
            <pc:sldMk cId="1455284935" sldId="338"/>
            <ac:spMk id="2" creationId="{9F66138A-57CF-3BBF-2BCD-84F81B822D54}"/>
          </ac:spMkLst>
        </pc:spChg>
      </pc:sldChg>
      <pc:sldChg chg="modSp mod modClrScheme chgLayout">
        <pc:chgData name="Sharma, Kanishkaa" userId="S::kanishar@iu.edu::588a7290-02a2-4870-941c-1eca722d33d9" providerId="AD" clId="Web-{BC12F01B-CD42-4E27-B62D-5746386BE1E9}" dt="2022-12-04T04:13:47.158" v="2"/>
        <pc:sldMkLst>
          <pc:docMk/>
          <pc:sldMk cId="2386365531" sldId="339"/>
        </pc:sldMkLst>
        <pc:spChg chg="mod ord">
          <ac:chgData name="Sharma, Kanishkaa" userId="S::kanishar@iu.edu::588a7290-02a2-4870-941c-1eca722d33d9" providerId="AD" clId="Web-{BC12F01B-CD42-4E27-B62D-5746386BE1E9}" dt="2022-12-04T04:13:47.158" v="2"/>
          <ac:spMkLst>
            <pc:docMk/>
            <pc:sldMk cId="2386365531" sldId="339"/>
            <ac:spMk id="2" creationId="{F102D6DB-2CA5-F99B-2C07-5AE045CE3B10}"/>
          </ac:spMkLst>
        </pc:spChg>
      </pc:sldChg>
      <pc:sldChg chg="mod modClrScheme chgLayout">
        <pc:chgData name="Sharma, Kanishkaa" userId="S::kanishar@iu.edu::588a7290-02a2-4870-941c-1eca722d33d9" providerId="AD" clId="Web-{BC12F01B-CD42-4E27-B62D-5746386BE1E9}" dt="2022-12-04T04:13:47.158" v="2"/>
        <pc:sldMkLst>
          <pc:docMk/>
          <pc:sldMk cId="2574051049" sldId="340"/>
        </pc:sldMkLst>
      </pc:sldChg>
      <pc:sldChg chg="modSp mod modClrScheme chgLayout">
        <pc:chgData name="Sharma, Kanishkaa" userId="S::kanishar@iu.edu::588a7290-02a2-4870-941c-1eca722d33d9" providerId="AD" clId="Web-{BC12F01B-CD42-4E27-B62D-5746386BE1E9}" dt="2022-12-04T04:28:43.056" v="80" actId="20577"/>
        <pc:sldMkLst>
          <pc:docMk/>
          <pc:sldMk cId="1416874620" sldId="341"/>
        </pc:sldMkLst>
        <pc:spChg chg="mod">
          <ac:chgData name="Sharma, Kanishkaa" userId="S::kanishar@iu.edu::588a7290-02a2-4870-941c-1eca722d33d9" providerId="AD" clId="Web-{BC12F01B-CD42-4E27-B62D-5746386BE1E9}" dt="2022-12-04T04:28:43.056" v="80" actId="20577"/>
          <ac:spMkLst>
            <pc:docMk/>
            <pc:sldMk cId="1416874620" sldId="341"/>
            <ac:spMk id="4" creationId="{0D54A082-E5CF-2AA6-DF19-DE3B3E5F67F9}"/>
          </ac:spMkLst>
        </pc:spChg>
      </pc:sldChg>
      <pc:sldChg chg="modSp mod modClrScheme chgLayout">
        <pc:chgData name="Sharma, Kanishkaa" userId="S::kanishar@iu.edu::588a7290-02a2-4870-941c-1eca722d33d9" providerId="AD" clId="Web-{BC12F01B-CD42-4E27-B62D-5746386BE1E9}" dt="2022-12-04T04:13:47.158" v="2"/>
        <pc:sldMkLst>
          <pc:docMk/>
          <pc:sldMk cId="3006382820" sldId="343"/>
        </pc:sldMkLst>
        <pc:spChg chg="mod ord">
          <ac:chgData name="Sharma, Kanishkaa" userId="S::kanishar@iu.edu::588a7290-02a2-4870-941c-1eca722d33d9" providerId="AD" clId="Web-{BC12F01B-CD42-4E27-B62D-5746386BE1E9}" dt="2022-12-04T04:13:47.158" v="2"/>
          <ac:spMkLst>
            <pc:docMk/>
            <pc:sldMk cId="3006382820" sldId="343"/>
            <ac:spMk id="2" creationId="{CE767222-DAFD-92E6-25BD-B35894ADCB6F}"/>
          </ac:spMkLst>
        </pc:spChg>
      </pc:sldChg>
      <pc:sldChg chg="modSp mod modClrScheme chgLayout">
        <pc:chgData name="Sharma, Kanishkaa" userId="S::kanishar@iu.edu::588a7290-02a2-4870-941c-1eca722d33d9" providerId="AD" clId="Web-{BC12F01B-CD42-4E27-B62D-5746386BE1E9}" dt="2022-12-04T04:13:47.158" v="2"/>
        <pc:sldMkLst>
          <pc:docMk/>
          <pc:sldMk cId="2350010270" sldId="347"/>
        </pc:sldMkLst>
        <pc:spChg chg="mod ord">
          <ac:chgData name="Sharma, Kanishkaa" userId="S::kanishar@iu.edu::588a7290-02a2-4870-941c-1eca722d33d9" providerId="AD" clId="Web-{BC12F01B-CD42-4E27-B62D-5746386BE1E9}" dt="2022-12-04T04:13:47.158" v="2"/>
          <ac:spMkLst>
            <pc:docMk/>
            <pc:sldMk cId="2350010270" sldId="347"/>
            <ac:spMk id="2" creationId="{5A908CEE-DD99-E85C-9E8B-E6B52E6258DD}"/>
          </ac:spMkLst>
        </pc:spChg>
      </pc:sldChg>
      <pc:sldChg chg="mod modClrScheme chgLayout">
        <pc:chgData name="Sharma, Kanishkaa" userId="S::kanishar@iu.edu::588a7290-02a2-4870-941c-1eca722d33d9" providerId="AD" clId="Web-{BC12F01B-CD42-4E27-B62D-5746386BE1E9}" dt="2022-12-04T04:13:47.158" v="2"/>
        <pc:sldMkLst>
          <pc:docMk/>
          <pc:sldMk cId="3557316791" sldId="348"/>
        </pc:sldMkLst>
      </pc:sldChg>
      <pc:sldChg chg="mod modClrScheme chgLayout">
        <pc:chgData name="Sharma, Kanishkaa" userId="S::kanishar@iu.edu::588a7290-02a2-4870-941c-1eca722d33d9" providerId="AD" clId="Web-{BC12F01B-CD42-4E27-B62D-5746386BE1E9}" dt="2022-12-04T04:13:47.158" v="2"/>
        <pc:sldMkLst>
          <pc:docMk/>
          <pc:sldMk cId="2838172445" sldId="349"/>
        </pc:sldMkLst>
      </pc:sldChg>
      <pc:sldChg chg="mod modClrScheme chgLayout">
        <pc:chgData name="Sharma, Kanishkaa" userId="S::kanishar@iu.edu::588a7290-02a2-4870-941c-1eca722d33d9" providerId="AD" clId="Web-{BC12F01B-CD42-4E27-B62D-5746386BE1E9}" dt="2022-12-04T04:13:47.158" v="2"/>
        <pc:sldMkLst>
          <pc:docMk/>
          <pc:sldMk cId="1343971817" sldId="350"/>
        </pc:sldMkLst>
      </pc:sldChg>
      <pc:sldChg chg="mod modClrScheme chgLayout">
        <pc:chgData name="Sharma, Kanishkaa" userId="S::kanishar@iu.edu::588a7290-02a2-4870-941c-1eca722d33d9" providerId="AD" clId="Web-{BC12F01B-CD42-4E27-B62D-5746386BE1E9}" dt="2022-12-04T04:13:47.158" v="2"/>
        <pc:sldMkLst>
          <pc:docMk/>
          <pc:sldMk cId="3450086432" sldId="352"/>
        </pc:sldMkLst>
      </pc:sldChg>
      <pc:sldChg chg="mod modClrScheme chgLayout">
        <pc:chgData name="Sharma, Kanishkaa" userId="S::kanishar@iu.edu::588a7290-02a2-4870-941c-1eca722d33d9" providerId="AD" clId="Web-{BC12F01B-CD42-4E27-B62D-5746386BE1E9}" dt="2022-12-04T04:13:47.158" v="2"/>
        <pc:sldMkLst>
          <pc:docMk/>
          <pc:sldMk cId="3472038716" sldId="353"/>
        </pc:sldMkLst>
      </pc:sldChg>
      <pc:sldChg chg="addSp modSp mod modClrScheme chgLayout">
        <pc:chgData name="Sharma, Kanishkaa" userId="S::kanishar@iu.edu::588a7290-02a2-4870-941c-1eca722d33d9" providerId="AD" clId="Web-{BC12F01B-CD42-4E27-B62D-5746386BE1E9}" dt="2022-12-04T04:27:40.399" v="77" actId="20577"/>
        <pc:sldMkLst>
          <pc:docMk/>
          <pc:sldMk cId="142200067" sldId="354"/>
        </pc:sldMkLst>
        <pc:spChg chg="mod ord">
          <ac:chgData name="Sharma, Kanishkaa" userId="S::kanishar@iu.edu::588a7290-02a2-4870-941c-1eca722d33d9" providerId="AD" clId="Web-{BC12F01B-CD42-4E27-B62D-5746386BE1E9}" dt="2022-12-04T04:13:47.158" v="2"/>
          <ac:spMkLst>
            <pc:docMk/>
            <pc:sldMk cId="142200067" sldId="354"/>
            <ac:spMk id="2" creationId="{EEFAA180-3E4E-4143-5643-2E30B8854558}"/>
          </ac:spMkLst>
        </pc:spChg>
        <pc:spChg chg="add mod">
          <ac:chgData name="Sharma, Kanishkaa" userId="S::kanishar@iu.edu::588a7290-02a2-4870-941c-1eca722d33d9" providerId="AD" clId="Web-{BC12F01B-CD42-4E27-B62D-5746386BE1E9}" dt="2022-12-04T04:27:40.399" v="77" actId="20577"/>
          <ac:spMkLst>
            <pc:docMk/>
            <pc:sldMk cId="142200067" sldId="354"/>
            <ac:spMk id="3" creationId="{FF35059E-3CEF-C412-E2A0-834D968274F8}"/>
          </ac:spMkLst>
        </pc:spChg>
      </pc:sldChg>
      <pc:sldChg chg="modSp mod modClrScheme chgLayout">
        <pc:chgData name="Sharma, Kanishkaa" userId="S::kanishar@iu.edu::588a7290-02a2-4870-941c-1eca722d33d9" providerId="AD" clId="Web-{BC12F01B-CD42-4E27-B62D-5746386BE1E9}" dt="2022-12-04T04:13:47.158" v="2"/>
        <pc:sldMkLst>
          <pc:docMk/>
          <pc:sldMk cId="3074640222" sldId="355"/>
        </pc:sldMkLst>
        <pc:spChg chg="mod ord">
          <ac:chgData name="Sharma, Kanishkaa" userId="S::kanishar@iu.edu::588a7290-02a2-4870-941c-1eca722d33d9" providerId="AD" clId="Web-{BC12F01B-CD42-4E27-B62D-5746386BE1E9}" dt="2022-12-04T04:13:47.158" v="2"/>
          <ac:spMkLst>
            <pc:docMk/>
            <pc:sldMk cId="3074640222" sldId="355"/>
            <ac:spMk id="2" creationId="{D0FF9ECC-620C-5388-9CA6-14B993D442F1}"/>
          </ac:spMkLst>
        </pc:spChg>
      </pc:sldChg>
      <pc:sldChg chg="modSp">
        <pc:chgData name="Sharma, Kanishkaa" userId="S::kanishar@iu.edu::588a7290-02a2-4870-941c-1eca722d33d9" providerId="AD" clId="Web-{BC12F01B-CD42-4E27-B62D-5746386BE1E9}" dt="2022-12-04T04:28:29.181" v="78" actId="20577"/>
        <pc:sldMkLst>
          <pc:docMk/>
          <pc:sldMk cId="1610843965" sldId="356"/>
        </pc:sldMkLst>
        <pc:spChg chg="mod">
          <ac:chgData name="Sharma, Kanishkaa" userId="S::kanishar@iu.edu::588a7290-02a2-4870-941c-1eca722d33d9" providerId="AD" clId="Web-{BC12F01B-CD42-4E27-B62D-5746386BE1E9}" dt="2022-12-04T04:28:29.181" v="78" actId="20577"/>
          <ac:spMkLst>
            <pc:docMk/>
            <pc:sldMk cId="1610843965" sldId="356"/>
            <ac:spMk id="3" creationId="{2AD60453-2CFE-1FA8-BB3E-560E9EF9B607}"/>
          </ac:spMkLst>
        </pc:spChg>
      </pc:sldChg>
      <pc:sldMasterChg chg="del delSldLayout">
        <pc:chgData name="Sharma, Kanishkaa" userId="S::kanishar@iu.edu::588a7290-02a2-4870-941c-1eca722d33d9" providerId="AD" clId="Web-{BC12F01B-CD42-4E27-B62D-5746386BE1E9}" dt="2022-12-04T04:13:19.673" v="0"/>
        <pc:sldMasterMkLst>
          <pc:docMk/>
          <pc:sldMasterMk cId="2905537470" sldId="2147484133"/>
        </pc:sldMasterMkLst>
        <pc:sldLayoutChg chg="del">
          <pc:chgData name="Sharma, Kanishkaa" userId="S::kanishar@iu.edu::588a7290-02a2-4870-941c-1eca722d33d9" providerId="AD" clId="Web-{BC12F01B-CD42-4E27-B62D-5746386BE1E9}" dt="2022-12-04T04:13:19.673" v="0"/>
          <pc:sldLayoutMkLst>
            <pc:docMk/>
            <pc:sldMasterMk cId="2905537470" sldId="2147484133"/>
            <pc:sldLayoutMk cId="3945915738" sldId="2147484134"/>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928576986" sldId="2147484135"/>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310032028" sldId="2147484136"/>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2069223751" sldId="2147484137"/>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312124424" sldId="2147484138"/>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4105706390" sldId="2147484139"/>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1129236" sldId="2147484140"/>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3740371491" sldId="2147484141"/>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657494738" sldId="2147484142"/>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500893927" sldId="2147484143"/>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2093712670" sldId="2147484144"/>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1961572463" sldId="2147484145"/>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4089718483" sldId="2147484146"/>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4070100565" sldId="2147484147"/>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3257961679" sldId="2147484148"/>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2668638651" sldId="2147484149"/>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3598486064" sldId="2147484150"/>
          </pc:sldLayoutMkLst>
        </pc:sldLayoutChg>
        <pc:sldLayoutChg chg="del">
          <pc:chgData name="Sharma, Kanishkaa" userId="S::kanishar@iu.edu::588a7290-02a2-4870-941c-1eca722d33d9" providerId="AD" clId="Web-{BC12F01B-CD42-4E27-B62D-5746386BE1E9}" dt="2022-12-04T04:13:19.673" v="0"/>
          <pc:sldLayoutMkLst>
            <pc:docMk/>
            <pc:sldMasterMk cId="2905537470" sldId="2147484133"/>
            <pc:sldLayoutMk cId="3481718878" sldId="2147484151"/>
          </pc:sldLayoutMkLst>
        </pc:sldLayoutChg>
      </pc:sldMasterChg>
      <pc:sldMasterChg chg="del delSldLayout">
        <pc:chgData name="Sharma, Kanishkaa" userId="S::kanishar@iu.edu::588a7290-02a2-4870-941c-1eca722d33d9" providerId="AD" clId="Web-{BC12F01B-CD42-4E27-B62D-5746386BE1E9}" dt="2022-12-04T04:13:19.673" v="0"/>
        <pc:sldMasterMkLst>
          <pc:docMk/>
          <pc:sldMasterMk cId="2621167541" sldId="2147484171"/>
        </pc:sldMasterMkLst>
        <pc:sldLayoutChg chg="del">
          <pc:chgData name="Sharma, Kanishkaa" userId="S::kanishar@iu.edu::588a7290-02a2-4870-941c-1eca722d33d9" providerId="AD" clId="Web-{BC12F01B-CD42-4E27-B62D-5746386BE1E9}" dt="2022-12-04T04:13:19.673" v="0"/>
          <pc:sldLayoutMkLst>
            <pc:docMk/>
            <pc:sldMasterMk cId="2621167541" sldId="2147484171"/>
            <pc:sldLayoutMk cId="451698255" sldId="2147484172"/>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2910990727" sldId="2147484173"/>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2598048287" sldId="2147484174"/>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4125237618" sldId="2147484175"/>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868726715" sldId="2147484176"/>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64992496" sldId="2147484177"/>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3847772894" sldId="2147484178"/>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3973283016" sldId="2147484179"/>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2629345852" sldId="2147484180"/>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4144441052" sldId="2147484181"/>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1299759370" sldId="2147484182"/>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1980805099" sldId="2147484183"/>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3311507109" sldId="2147484184"/>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3967110833" sldId="2147484185"/>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1177729736" sldId="2147484186"/>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3978239332" sldId="2147484187"/>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948782738" sldId="2147484188"/>
          </pc:sldLayoutMkLst>
        </pc:sldLayoutChg>
        <pc:sldLayoutChg chg="del">
          <pc:chgData name="Sharma, Kanishkaa" userId="S::kanishar@iu.edu::588a7290-02a2-4870-941c-1eca722d33d9" providerId="AD" clId="Web-{BC12F01B-CD42-4E27-B62D-5746386BE1E9}" dt="2022-12-04T04:13:19.673" v="0"/>
          <pc:sldLayoutMkLst>
            <pc:docMk/>
            <pc:sldMasterMk cId="2621167541" sldId="2147484171"/>
            <pc:sldLayoutMk cId="663373690" sldId="2147484189"/>
          </pc:sldLayoutMkLst>
        </pc:sldLayoutChg>
      </pc:sldMasterChg>
      <pc:sldMasterChg chg="add del addSldLayout delSldLayout modSldLayout">
        <pc:chgData name="Sharma, Kanishkaa" userId="S::kanishar@iu.edu::588a7290-02a2-4870-941c-1eca722d33d9" providerId="AD" clId="Web-{BC12F01B-CD42-4E27-B62D-5746386BE1E9}" dt="2022-12-04T04:13:47.158" v="2"/>
        <pc:sldMasterMkLst>
          <pc:docMk/>
          <pc:sldMasterMk cId="2563926475" sldId="2147484190"/>
        </pc:sldMasterMkLst>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2721709919" sldId="2147484191"/>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4015851613" sldId="2147484192"/>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4139122181" sldId="2147484193"/>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211670124" sldId="2147484194"/>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583817417" sldId="2147484195"/>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4047601706" sldId="2147484196"/>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3665060675" sldId="2147484197"/>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142970612" sldId="2147484198"/>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368941438" sldId="2147484199"/>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574633748" sldId="2147484200"/>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819951686" sldId="2147484201"/>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4036080900" sldId="2147484202"/>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162738551" sldId="2147484203"/>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2201796887" sldId="2147484204"/>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3525674744" sldId="2147484205"/>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640939670" sldId="2147484206"/>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1116389" sldId="2147484207"/>
          </pc:sldLayoutMkLst>
        </pc:sldLayoutChg>
        <pc:sldLayoutChg chg="add del mod replId">
          <pc:chgData name="Sharma, Kanishkaa" userId="S::kanishar@iu.edu::588a7290-02a2-4870-941c-1eca722d33d9" providerId="AD" clId="Web-{BC12F01B-CD42-4E27-B62D-5746386BE1E9}" dt="2022-12-04T04:13:47.158" v="2"/>
          <pc:sldLayoutMkLst>
            <pc:docMk/>
            <pc:sldMasterMk cId="2563926475" sldId="2147484190"/>
            <pc:sldLayoutMk cId="2666983902" sldId="2147484208"/>
          </pc:sldLayoutMkLst>
        </pc:sldLayoutChg>
      </pc:sldMasterChg>
      <pc:sldMasterChg chg="add addSldLayout modSldLayout">
        <pc:chgData name="Sharma, Kanishkaa" userId="S::kanishar@iu.edu::588a7290-02a2-4870-941c-1eca722d33d9" providerId="AD" clId="Web-{BC12F01B-CD42-4E27-B62D-5746386BE1E9}" dt="2022-12-04T04:13:47.158" v="2"/>
        <pc:sldMasterMkLst>
          <pc:docMk/>
          <pc:sldMasterMk cId="2048439380" sldId="2147484209"/>
        </pc:sldMasterMkLst>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435312278" sldId="2147484210"/>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822881349" sldId="2147484211"/>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2835087863" sldId="2147484212"/>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047153687" sldId="2147484213"/>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735840105" sldId="2147484214"/>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2811272706" sldId="2147484215"/>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2286726167" sldId="2147484216"/>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009793122" sldId="2147484217"/>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4219979860" sldId="2147484218"/>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989427420" sldId="2147484219"/>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1048934864" sldId="2147484220"/>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2811333499" sldId="2147484221"/>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758678096" sldId="2147484222"/>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893522920" sldId="2147484223"/>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419100759" sldId="2147484224"/>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3519357512" sldId="2147484225"/>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1365543607" sldId="2147484226"/>
          </pc:sldLayoutMkLst>
        </pc:sldLayoutChg>
        <pc:sldLayoutChg chg="add mod replId">
          <pc:chgData name="Sharma, Kanishkaa" userId="S::kanishar@iu.edu::588a7290-02a2-4870-941c-1eca722d33d9" providerId="AD" clId="Web-{BC12F01B-CD42-4E27-B62D-5746386BE1E9}" dt="2022-12-04T04:13:47.158" v="2"/>
          <pc:sldLayoutMkLst>
            <pc:docMk/>
            <pc:sldMasterMk cId="2048439380" sldId="2147484209"/>
            <pc:sldLayoutMk cId="1858299306" sldId="2147484227"/>
          </pc:sldLayoutMkLst>
        </pc:sldLayoutChg>
      </pc:sldMasterChg>
    </pc:docChg>
  </pc:docChgLst>
  <pc:docChgLst>
    <pc:chgData name="Sharma, Kanishkaa" userId="S::kanishar@iu.edu::588a7290-02a2-4870-941c-1eca722d33d9" providerId="AD" clId="Web-{031BD115-4AFE-48FE-B632-E26A1B9D0692}"/>
    <pc:docChg chg="modSld">
      <pc:chgData name="Sharma, Kanishkaa" userId="S::kanishar@iu.edu::588a7290-02a2-4870-941c-1eca722d33d9" providerId="AD" clId="Web-{031BD115-4AFE-48FE-B632-E26A1B9D0692}" dt="2022-11-28T16:27:07.271" v="0" actId="20577"/>
      <pc:docMkLst>
        <pc:docMk/>
      </pc:docMkLst>
      <pc:sldChg chg="modSp">
        <pc:chgData name="Sharma, Kanishkaa" userId="S::kanishar@iu.edu::588a7290-02a2-4870-941c-1eca722d33d9" providerId="AD" clId="Web-{031BD115-4AFE-48FE-B632-E26A1B9D0692}" dt="2022-11-28T16:27:07.271" v="0" actId="20577"/>
        <pc:sldMkLst>
          <pc:docMk/>
          <pc:sldMk cId="288408977" sldId="259"/>
        </pc:sldMkLst>
        <pc:spChg chg="mod">
          <ac:chgData name="Sharma, Kanishkaa" userId="S::kanishar@iu.edu::588a7290-02a2-4870-941c-1eca722d33d9" providerId="AD" clId="Web-{031BD115-4AFE-48FE-B632-E26A1B9D0692}" dt="2022-11-28T16:27:07.271" v="0" actId="20577"/>
          <ac:spMkLst>
            <pc:docMk/>
            <pc:sldMk cId="288408977" sldId="259"/>
            <ac:spMk id="3" creationId="{823F253B-32C7-1BBF-2DFF-CA411647F82C}"/>
          </ac:spMkLst>
        </pc:spChg>
      </pc:sldChg>
    </pc:docChg>
  </pc:docChgLst>
  <pc:docChgLst>
    <pc:chgData name="Sharma, Kanishkaa" userId="S::kanishar@iu.edu::588a7290-02a2-4870-941c-1eca722d33d9" providerId="AD" clId="Web-{CB0D5FDF-E26E-45B8-B361-558A322FB2E3}"/>
    <pc:docChg chg="modSld">
      <pc:chgData name="Sharma, Kanishkaa" userId="S::kanishar@iu.edu::588a7290-02a2-4870-941c-1eca722d33d9" providerId="AD" clId="Web-{CB0D5FDF-E26E-45B8-B361-558A322FB2E3}" dt="2022-12-02T21:29:03.116" v="8" actId="20577"/>
      <pc:docMkLst>
        <pc:docMk/>
      </pc:docMkLst>
      <pc:sldChg chg="addSp delSp modSp">
        <pc:chgData name="Sharma, Kanishkaa" userId="S::kanishar@iu.edu::588a7290-02a2-4870-941c-1eca722d33d9" providerId="AD" clId="Web-{CB0D5FDF-E26E-45B8-B361-558A322FB2E3}" dt="2022-12-02T21:28:58.553" v="6"/>
        <pc:sldMkLst>
          <pc:docMk/>
          <pc:sldMk cId="4193942576" sldId="267"/>
        </pc:sldMkLst>
        <pc:spChg chg="add del">
          <ac:chgData name="Sharma, Kanishkaa" userId="S::kanishar@iu.edu::588a7290-02a2-4870-941c-1eca722d33d9" providerId="AD" clId="Web-{CB0D5FDF-E26E-45B8-B361-558A322FB2E3}" dt="2022-12-02T21:28:58.553" v="6"/>
          <ac:spMkLst>
            <pc:docMk/>
            <pc:sldMk cId="4193942576" sldId="267"/>
            <ac:spMk id="3" creationId="{D370B415-7FB0-C650-E3FA-A49563B169C4}"/>
          </ac:spMkLst>
        </pc:spChg>
        <pc:graphicFrameChg chg="add del mod ord modGraphic">
          <ac:chgData name="Sharma, Kanishkaa" userId="S::kanishar@iu.edu::588a7290-02a2-4870-941c-1eca722d33d9" providerId="AD" clId="Web-{CB0D5FDF-E26E-45B8-B361-558A322FB2E3}" dt="2022-12-02T21:28:58.553" v="6"/>
          <ac:graphicFrameMkLst>
            <pc:docMk/>
            <pc:sldMk cId="4193942576" sldId="267"/>
            <ac:graphicFrameMk id="4" creationId="{14ED8663-D707-D980-61A7-13EF84740A03}"/>
          </ac:graphicFrameMkLst>
        </pc:graphicFrameChg>
      </pc:sldChg>
      <pc:sldChg chg="modSp">
        <pc:chgData name="Sharma, Kanishkaa" userId="S::kanishar@iu.edu::588a7290-02a2-4870-941c-1eca722d33d9" providerId="AD" clId="Web-{CB0D5FDF-E26E-45B8-B361-558A322FB2E3}" dt="2022-12-02T21:27:54.786" v="1" actId="1076"/>
        <pc:sldMkLst>
          <pc:docMk/>
          <pc:sldMk cId="1138961562" sldId="273"/>
        </pc:sldMkLst>
        <pc:spChg chg="mod">
          <ac:chgData name="Sharma, Kanishkaa" userId="S::kanishar@iu.edu::588a7290-02a2-4870-941c-1eca722d33d9" providerId="AD" clId="Web-{CB0D5FDF-E26E-45B8-B361-558A322FB2E3}" dt="2022-12-02T21:27:54.786" v="1" actId="1076"/>
          <ac:spMkLst>
            <pc:docMk/>
            <pc:sldMk cId="1138961562" sldId="273"/>
            <ac:spMk id="2" creationId="{1655C3DC-27F4-EC6B-D0FA-4B54A345898B}"/>
          </ac:spMkLst>
        </pc:spChg>
      </pc:sldChg>
      <pc:sldChg chg="modSp">
        <pc:chgData name="Sharma, Kanishkaa" userId="S::kanishar@iu.edu::588a7290-02a2-4870-941c-1eca722d33d9" providerId="AD" clId="Web-{CB0D5FDF-E26E-45B8-B361-558A322FB2E3}" dt="2022-12-02T21:29:03.116" v="8" actId="20577"/>
        <pc:sldMkLst>
          <pc:docMk/>
          <pc:sldMk cId="3389913019" sldId="274"/>
        </pc:sldMkLst>
        <pc:spChg chg="mod">
          <ac:chgData name="Sharma, Kanishkaa" userId="S::kanishar@iu.edu::588a7290-02a2-4870-941c-1eca722d33d9" providerId="AD" clId="Web-{CB0D5FDF-E26E-45B8-B361-558A322FB2E3}" dt="2022-12-02T21:29:03.116" v="8" actId="20577"/>
          <ac:spMkLst>
            <pc:docMk/>
            <pc:sldMk cId="3389913019" sldId="274"/>
            <ac:spMk id="2" creationId="{1655C3DC-27F4-EC6B-D0FA-4B54A345898B}"/>
          </ac:spMkLst>
        </pc:spChg>
      </pc:sldChg>
      <pc:sldChg chg="modSp">
        <pc:chgData name="Sharma, Kanishkaa" userId="S::kanishar@iu.edu::588a7290-02a2-4870-941c-1eca722d33d9" providerId="AD" clId="Web-{CB0D5FDF-E26E-45B8-B361-558A322FB2E3}" dt="2022-12-02T21:28:06.427" v="3" actId="1076"/>
        <pc:sldMkLst>
          <pc:docMk/>
          <pc:sldMk cId="961480395" sldId="284"/>
        </pc:sldMkLst>
        <pc:spChg chg="mod">
          <ac:chgData name="Sharma, Kanishkaa" userId="S::kanishar@iu.edu::588a7290-02a2-4870-941c-1eca722d33d9" providerId="AD" clId="Web-{CB0D5FDF-E26E-45B8-B361-558A322FB2E3}" dt="2022-12-02T21:28:06.427" v="3" actId="1076"/>
          <ac:spMkLst>
            <pc:docMk/>
            <pc:sldMk cId="961480395" sldId="284"/>
            <ac:spMk id="2" creationId="{1655C3DC-27F4-EC6B-D0FA-4B54A345898B}"/>
          </ac:spMkLst>
        </pc:spChg>
      </pc:sldChg>
    </pc:docChg>
  </pc:docChgLst>
  <pc:docChgLst>
    <pc:chgData name="Sharma, Kanishkaa" userId="S::kanishar@iu.edu::588a7290-02a2-4870-941c-1eca722d33d9" providerId="AD" clId="Web-{0F2F0DF8-6883-4124-AEAF-E6E51EE8ECAF}"/>
    <pc:docChg chg="modSld">
      <pc:chgData name="Sharma, Kanishkaa" userId="S::kanishar@iu.edu::588a7290-02a2-4870-941c-1eca722d33d9" providerId="AD" clId="Web-{0F2F0DF8-6883-4124-AEAF-E6E51EE8ECAF}" dt="2022-12-03T22:57:41.068" v="198"/>
      <pc:docMkLst>
        <pc:docMk/>
      </pc:docMkLst>
      <pc:sldChg chg="modSp">
        <pc:chgData name="Sharma, Kanishkaa" userId="S::kanishar@iu.edu::588a7290-02a2-4870-941c-1eca722d33d9" providerId="AD" clId="Web-{0F2F0DF8-6883-4124-AEAF-E6E51EE8ECAF}" dt="2022-12-03T22:38:17.471" v="157" actId="20577"/>
        <pc:sldMkLst>
          <pc:docMk/>
          <pc:sldMk cId="109857222" sldId="256"/>
        </pc:sldMkLst>
        <pc:spChg chg="mod">
          <ac:chgData name="Sharma, Kanishkaa" userId="S::kanishar@iu.edu::588a7290-02a2-4870-941c-1eca722d33d9" providerId="AD" clId="Web-{0F2F0DF8-6883-4124-AEAF-E6E51EE8ECAF}" dt="2022-12-03T22:38:17.471" v="157" actId="20577"/>
          <ac:spMkLst>
            <pc:docMk/>
            <pc:sldMk cId="109857222" sldId="256"/>
            <ac:spMk id="3" creationId="{00000000-0000-0000-0000-000000000000}"/>
          </ac:spMkLst>
        </pc:spChg>
      </pc:sldChg>
      <pc:sldChg chg="modSp">
        <pc:chgData name="Sharma, Kanishkaa" userId="S::kanishar@iu.edu::588a7290-02a2-4870-941c-1eca722d33d9" providerId="AD" clId="Web-{0F2F0DF8-6883-4124-AEAF-E6E51EE8ECAF}" dt="2022-12-03T22:39:00.519" v="172" actId="20577"/>
        <pc:sldMkLst>
          <pc:docMk/>
          <pc:sldMk cId="783229305" sldId="260"/>
        </pc:sldMkLst>
        <pc:spChg chg="mod">
          <ac:chgData name="Sharma, Kanishkaa" userId="S::kanishar@iu.edu::588a7290-02a2-4870-941c-1eca722d33d9" providerId="AD" clId="Web-{0F2F0DF8-6883-4124-AEAF-E6E51EE8ECAF}" dt="2022-12-03T22:39:00.519" v="172" actId="20577"/>
          <ac:spMkLst>
            <pc:docMk/>
            <pc:sldMk cId="783229305" sldId="260"/>
            <ac:spMk id="13" creationId="{F9D98DD8-ED79-B450-C4CB-BA7917FCE4A1}"/>
          </ac:spMkLst>
        </pc:spChg>
      </pc:sldChg>
      <pc:sldChg chg="modSp">
        <pc:chgData name="Sharma, Kanishkaa" userId="S::kanishar@iu.edu::588a7290-02a2-4870-941c-1eca722d33d9" providerId="AD" clId="Web-{0F2F0DF8-6883-4124-AEAF-E6E51EE8ECAF}" dt="2022-12-03T22:39:58.005" v="182" actId="20577"/>
        <pc:sldMkLst>
          <pc:docMk/>
          <pc:sldMk cId="1267405236" sldId="261"/>
        </pc:sldMkLst>
        <pc:spChg chg="mod">
          <ac:chgData name="Sharma, Kanishkaa" userId="S::kanishar@iu.edu::588a7290-02a2-4870-941c-1eca722d33d9" providerId="AD" clId="Web-{0F2F0DF8-6883-4124-AEAF-E6E51EE8ECAF}" dt="2022-12-03T22:39:58.005" v="182" actId="20577"/>
          <ac:spMkLst>
            <pc:docMk/>
            <pc:sldMk cId="1267405236" sldId="261"/>
            <ac:spMk id="4" creationId="{722A69B5-917A-4751-B679-C419030EEC6F}"/>
          </ac:spMkLst>
        </pc:spChg>
        <pc:spChg chg="mod">
          <ac:chgData name="Sharma, Kanishkaa" userId="S::kanishar@iu.edu::588a7290-02a2-4870-941c-1eca722d33d9" providerId="AD" clId="Web-{0F2F0DF8-6883-4124-AEAF-E6E51EE8ECAF}" dt="2022-12-03T22:39:17.238" v="174" actId="20577"/>
          <ac:spMkLst>
            <pc:docMk/>
            <pc:sldMk cId="1267405236" sldId="261"/>
            <ac:spMk id="6" creationId="{BCEE3C66-E488-86A3-B793-E2F910A2FC63}"/>
          </ac:spMkLst>
        </pc:spChg>
      </pc:sldChg>
      <pc:sldChg chg="modSp">
        <pc:chgData name="Sharma, Kanishkaa" userId="S::kanishar@iu.edu::588a7290-02a2-4870-941c-1eca722d33d9" providerId="AD" clId="Web-{0F2F0DF8-6883-4124-AEAF-E6E51EE8ECAF}" dt="2022-12-03T22:56:48.333" v="195" actId="20577"/>
        <pc:sldMkLst>
          <pc:docMk/>
          <pc:sldMk cId="3767336419" sldId="264"/>
        </pc:sldMkLst>
        <pc:spChg chg="mod">
          <ac:chgData name="Sharma, Kanishkaa" userId="S::kanishar@iu.edu::588a7290-02a2-4870-941c-1eca722d33d9" providerId="AD" clId="Web-{0F2F0DF8-6883-4124-AEAF-E6E51EE8ECAF}" dt="2022-12-03T22:56:48.333" v="195" actId="20577"/>
          <ac:spMkLst>
            <pc:docMk/>
            <pc:sldMk cId="3767336419" sldId="264"/>
            <ac:spMk id="8" creationId="{EBE54E04-DC8F-2ED3-723D-B94901ACEED0}"/>
          </ac:spMkLst>
        </pc:spChg>
      </pc:sldChg>
      <pc:sldChg chg="addSp delSp modSp">
        <pc:chgData name="Sharma, Kanishkaa" userId="S::kanishar@iu.edu::588a7290-02a2-4870-941c-1eca722d33d9" providerId="AD" clId="Web-{0F2F0DF8-6883-4124-AEAF-E6E51EE8ECAF}" dt="2022-12-03T22:40:47.068" v="189" actId="14100"/>
        <pc:sldMkLst>
          <pc:docMk/>
          <pc:sldMk cId="1658441468" sldId="265"/>
        </pc:sldMkLst>
        <pc:spChg chg="mod">
          <ac:chgData name="Sharma, Kanishkaa" userId="S::kanishar@iu.edu::588a7290-02a2-4870-941c-1eca722d33d9" providerId="AD" clId="Web-{0F2F0DF8-6883-4124-AEAF-E6E51EE8ECAF}" dt="2022-12-03T22:22:37.102" v="144"/>
          <ac:spMkLst>
            <pc:docMk/>
            <pc:sldMk cId="1658441468" sldId="265"/>
            <ac:spMk id="2" creationId="{3CF1AF69-472C-D9DE-3F60-44644161BA35}"/>
          </ac:spMkLst>
        </pc:spChg>
        <pc:spChg chg="add del mod">
          <ac:chgData name="Sharma, Kanishkaa" userId="S::kanishar@iu.edu::588a7290-02a2-4870-941c-1eca722d33d9" providerId="AD" clId="Web-{0F2F0DF8-6883-4124-AEAF-E6E51EE8ECAF}" dt="2022-12-03T22:13:11.105" v="14"/>
          <ac:spMkLst>
            <pc:docMk/>
            <pc:sldMk cId="1658441468" sldId="265"/>
            <ac:spMk id="3" creationId="{D639F20C-104C-6615-4871-34C6456DAE71}"/>
          </ac:spMkLst>
        </pc:spChg>
        <pc:spChg chg="add mod">
          <ac:chgData name="Sharma, Kanishkaa" userId="S::kanishar@iu.edu::588a7290-02a2-4870-941c-1eca722d33d9" providerId="AD" clId="Web-{0F2F0DF8-6883-4124-AEAF-E6E51EE8ECAF}" dt="2022-12-03T22:40:47.068" v="189" actId="14100"/>
          <ac:spMkLst>
            <pc:docMk/>
            <pc:sldMk cId="1658441468" sldId="265"/>
            <ac:spMk id="7" creationId="{9160726B-4CB2-6672-8048-EBEE44D8B4A2}"/>
          </ac:spMkLst>
        </pc:spChg>
        <pc:picChg chg="mod">
          <ac:chgData name="Sharma, Kanishkaa" userId="S::kanishar@iu.edu::588a7290-02a2-4870-941c-1eca722d33d9" providerId="AD" clId="Web-{0F2F0DF8-6883-4124-AEAF-E6E51EE8ECAF}" dt="2022-12-03T22:11:58.726" v="1" actId="1076"/>
          <ac:picMkLst>
            <pc:docMk/>
            <pc:sldMk cId="1658441468" sldId="265"/>
            <ac:picMk id="4" creationId="{0BA3574D-D6F2-B4CD-63B7-9AE1A332751A}"/>
          </ac:picMkLst>
        </pc:picChg>
        <pc:picChg chg="mod">
          <ac:chgData name="Sharma, Kanishkaa" userId="S::kanishar@iu.edu::588a7290-02a2-4870-941c-1eca722d33d9" providerId="AD" clId="Web-{0F2F0DF8-6883-4124-AEAF-E6E51EE8ECAF}" dt="2022-12-03T22:12:02.320" v="2" actId="1076"/>
          <ac:picMkLst>
            <pc:docMk/>
            <pc:sldMk cId="1658441468" sldId="265"/>
            <ac:picMk id="5" creationId="{2D608CF7-DA68-2BE6-DF52-9A840949FAEA}"/>
          </ac:picMkLst>
        </pc:picChg>
        <pc:picChg chg="mod">
          <ac:chgData name="Sharma, Kanishkaa" userId="S::kanishar@iu.edu::588a7290-02a2-4870-941c-1eca722d33d9" providerId="AD" clId="Web-{0F2F0DF8-6883-4124-AEAF-E6E51EE8ECAF}" dt="2022-12-03T22:12:06.039" v="3" actId="1076"/>
          <ac:picMkLst>
            <pc:docMk/>
            <pc:sldMk cId="1658441468" sldId="265"/>
            <ac:picMk id="6" creationId="{27FE8FAE-D042-7F1A-DBD1-E5D0E3C641CA}"/>
          </ac:picMkLst>
        </pc:picChg>
      </pc:sldChg>
      <pc:sldChg chg="modSp">
        <pc:chgData name="Sharma, Kanishkaa" userId="S::kanishar@iu.edu::588a7290-02a2-4870-941c-1eca722d33d9" providerId="AD" clId="Web-{0F2F0DF8-6883-4124-AEAF-E6E51EE8ECAF}" dt="2022-12-03T22:22:26.711" v="142"/>
        <pc:sldMkLst>
          <pc:docMk/>
          <pc:sldMk cId="2382516164" sldId="266"/>
        </pc:sldMkLst>
        <pc:spChg chg="mod">
          <ac:chgData name="Sharma, Kanishkaa" userId="S::kanishar@iu.edu::588a7290-02a2-4870-941c-1eca722d33d9" providerId="AD" clId="Web-{0F2F0DF8-6883-4124-AEAF-E6E51EE8ECAF}" dt="2022-12-03T22:22:26.711" v="142"/>
          <ac:spMkLst>
            <pc:docMk/>
            <pc:sldMk cId="2382516164" sldId="266"/>
            <ac:spMk id="2" creationId="{4F429C94-D505-E6BE-89B1-372AB37B65F0}"/>
          </ac:spMkLst>
        </pc:spChg>
      </pc:sldChg>
      <pc:sldChg chg="modSp">
        <pc:chgData name="Sharma, Kanishkaa" userId="S::kanishar@iu.edu::588a7290-02a2-4870-941c-1eca722d33d9" providerId="AD" clId="Web-{0F2F0DF8-6883-4124-AEAF-E6E51EE8ECAF}" dt="2022-12-03T22:21:52.788" v="137"/>
        <pc:sldMkLst>
          <pc:docMk/>
          <pc:sldMk cId="1138961562" sldId="273"/>
        </pc:sldMkLst>
        <pc:spChg chg="mod">
          <ac:chgData name="Sharma, Kanishkaa" userId="S::kanishar@iu.edu::588a7290-02a2-4870-941c-1eca722d33d9" providerId="AD" clId="Web-{0F2F0DF8-6883-4124-AEAF-E6E51EE8ECAF}" dt="2022-12-03T22:21:52.788" v="137"/>
          <ac:spMkLst>
            <pc:docMk/>
            <pc:sldMk cId="1138961562" sldId="273"/>
            <ac:spMk id="2" creationId="{1655C3DC-27F4-EC6B-D0FA-4B54A345898B}"/>
          </ac:spMkLst>
        </pc:spChg>
      </pc:sldChg>
      <pc:sldChg chg="modSp">
        <pc:chgData name="Sharma, Kanishkaa" userId="S::kanishar@iu.edu::588a7290-02a2-4870-941c-1eca722d33d9" providerId="AD" clId="Web-{0F2F0DF8-6883-4124-AEAF-E6E51EE8ECAF}" dt="2022-12-03T22:22:12.335" v="140"/>
        <pc:sldMkLst>
          <pc:docMk/>
          <pc:sldMk cId="3389913019" sldId="274"/>
        </pc:sldMkLst>
        <pc:spChg chg="mod">
          <ac:chgData name="Sharma, Kanishkaa" userId="S::kanishar@iu.edu::588a7290-02a2-4870-941c-1eca722d33d9" providerId="AD" clId="Web-{0F2F0DF8-6883-4124-AEAF-E6E51EE8ECAF}" dt="2022-12-03T22:22:12.335" v="140"/>
          <ac:spMkLst>
            <pc:docMk/>
            <pc:sldMk cId="3389913019" sldId="274"/>
            <ac:spMk id="2" creationId="{1655C3DC-27F4-EC6B-D0FA-4B54A345898B}"/>
          </ac:spMkLst>
        </pc:spChg>
      </pc:sldChg>
      <pc:sldChg chg="modSp">
        <pc:chgData name="Sharma, Kanishkaa" userId="S::kanishar@iu.edu::588a7290-02a2-4870-941c-1eca722d33d9" providerId="AD" clId="Web-{0F2F0DF8-6883-4124-AEAF-E6E51EE8ECAF}" dt="2022-12-03T22:57:41.068" v="198"/>
        <pc:sldMkLst>
          <pc:docMk/>
          <pc:sldMk cId="1634977588" sldId="278"/>
        </pc:sldMkLst>
        <pc:spChg chg="mod">
          <ac:chgData name="Sharma, Kanishkaa" userId="S::kanishar@iu.edu::588a7290-02a2-4870-941c-1eca722d33d9" providerId="AD" clId="Web-{0F2F0DF8-6883-4124-AEAF-E6E51EE8ECAF}" dt="2022-12-03T22:57:41.068" v="198"/>
          <ac:spMkLst>
            <pc:docMk/>
            <pc:sldMk cId="1634977588" sldId="278"/>
            <ac:spMk id="2" creationId="{1655C3DC-27F4-EC6B-D0FA-4B54A345898B}"/>
          </ac:spMkLst>
        </pc:spChg>
      </pc:sldChg>
      <pc:sldChg chg="modSp">
        <pc:chgData name="Sharma, Kanishkaa" userId="S::kanishar@iu.edu::588a7290-02a2-4870-941c-1eca722d33d9" providerId="AD" clId="Web-{0F2F0DF8-6883-4124-AEAF-E6E51EE8ECAF}" dt="2022-12-03T22:20:01.192" v="122"/>
        <pc:sldMkLst>
          <pc:docMk/>
          <pc:sldMk cId="961480395" sldId="284"/>
        </pc:sldMkLst>
        <pc:spChg chg="mod">
          <ac:chgData name="Sharma, Kanishkaa" userId="S::kanishar@iu.edu::588a7290-02a2-4870-941c-1eca722d33d9" providerId="AD" clId="Web-{0F2F0DF8-6883-4124-AEAF-E6E51EE8ECAF}" dt="2022-12-03T22:20:01.192" v="122"/>
          <ac:spMkLst>
            <pc:docMk/>
            <pc:sldMk cId="961480395" sldId="284"/>
            <ac:spMk id="2" creationId="{1655C3DC-27F4-EC6B-D0FA-4B54A345898B}"/>
          </ac:spMkLst>
        </pc:spChg>
      </pc:sldChg>
      <pc:sldChg chg="modSp">
        <pc:chgData name="Sharma, Kanishkaa" userId="S::kanishar@iu.edu::588a7290-02a2-4870-941c-1eca722d33d9" providerId="AD" clId="Web-{0F2F0DF8-6883-4124-AEAF-E6E51EE8ECAF}" dt="2022-12-03T22:21:40.022" v="135"/>
        <pc:sldMkLst>
          <pc:docMk/>
          <pc:sldMk cId="550766726" sldId="287"/>
        </pc:sldMkLst>
        <pc:spChg chg="mod">
          <ac:chgData name="Sharma, Kanishkaa" userId="S::kanishar@iu.edu::588a7290-02a2-4870-941c-1eca722d33d9" providerId="AD" clId="Web-{0F2F0DF8-6883-4124-AEAF-E6E51EE8ECAF}" dt="2022-12-03T22:21:40.022" v="135"/>
          <ac:spMkLst>
            <pc:docMk/>
            <pc:sldMk cId="550766726" sldId="287"/>
            <ac:spMk id="2" creationId="{EB71A175-2428-9628-036D-29D69FADE66A}"/>
          </ac:spMkLst>
        </pc:spChg>
      </pc:sldChg>
      <pc:sldChg chg="modSp">
        <pc:chgData name="Sharma, Kanishkaa" userId="S::kanishar@iu.edu::588a7290-02a2-4870-941c-1eca722d33d9" providerId="AD" clId="Web-{0F2F0DF8-6883-4124-AEAF-E6E51EE8ECAF}" dt="2022-12-03T22:20:41.443" v="130"/>
        <pc:sldMkLst>
          <pc:docMk/>
          <pc:sldMk cId="1322593583" sldId="288"/>
        </pc:sldMkLst>
        <pc:spChg chg="mod">
          <ac:chgData name="Sharma, Kanishkaa" userId="S::kanishar@iu.edu::588a7290-02a2-4870-941c-1eca722d33d9" providerId="AD" clId="Web-{0F2F0DF8-6883-4124-AEAF-E6E51EE8ECAF}" dt="2022-12-03T22:20:41.443" v="130"/>
          <ac:spMkLst>
            <pc:docMk/>
            <pc:sldMk cId="1322593583" sldId="288"/>
            <ac:spMk id="4" creationId="{BC24745F-168C-666C-A5D8-561A5CD8950E}"/>
          </ac:spMkLst>
        </pc:spChg>
      </pc:sldChg>
      <pc:sldChg chg="modSp">
        <pc:chgData name="Sharma, Kanishkaa" userId="S::kanishar@iu.edu::588a7290-02a2-4870-941c-1eca722d33d9" providerId="AD" clId="Web-{0F2F0DF8-6883-4124-AEAF-E6E51EE8ECAF}" dt="2022-12-03T22:22:02.038" v="139"/>
        <pc:sldMkLst>
          <pc:docMk/>
          <pc:sldMk cId="2136241845" sldId="289"/>
        </pc:sldMkLst>
        <pc:spChg chg="mod">
          <ac:chgData name="Sharma, Kanishkaa" userId="S::kanishar@iu.edu::588a7290-02a2-4870-941c-1eca722d33d9" providerId="AD" clId="Web-{0F2F0DF8-6883-4124-AEAF-E6E51EE8ECAF}" dt="2022-12-03T22:22:02.038" v="139"/>
          <ac:spMkLst>
            <pc:docMk/>
            <pc:sldMk cId="2136241845" sldId="289"/>
            <ac:spMk id="2" creationId="{DB7F8FCC-444D-8474-916E-5BF352846197}"/>
          </ac:spMkLst>
        </pc:spChg>
        <pc:spChg chg="mod">
          <ac:chgData name="Sharma, Kanishkaa" userId="S::kanishar@iu.edu::588a7290-02a2-4870-941c-1eca722d33d9" providerId="AD" clId="Web-{0F2F0DF8-6883-4124-AEAF-E6E51EE8ECAF}" dt="2022-12-03T22:19:45.942" v="120"/>
          <ac:spMkLst>
            <pc:docMk/>
            <pc:sldMk cId="2136241845" sldId="289"/>
            <ac:spMk id="4" creationId="{A9FD7946-164F-7744-CFAD-D9579B728AB1}"/>
          </ac:spMkLst>
        </pc:spChg>
        <pc:spChg chg="mod">
          <ac:chgData name="Sharma, Kanishkaa" userId="S::kanishar@iu.edu::588a7290-02a2-4870-941c-1eca722d33d9" providerId="AD" clId="Web-{0F2F0DF8-6883-4124-AEAF-E6E51EE8ECAF}" dt="2022-12-03T22:19:40.504" v="119"/>
          <ac:spMkLst>
            <pc:docMk/>
            <pc:sldMk cId="2136241845" sldId="289"/>
            <ac:spMk id="5" creationId="{3C366504-4F82-6ABB-C4C1-25A324680EC5}"/>
          </ac:spMkLst>
        </pc:spChg>
      </pc:sldChg>
      <pc:sldChg chg="modSp">
        <pc:chgData name="Sharma, Kanishkaa" userId="S::kanishar@iu.edu::588a7290-02a2-4870-941c-1eca722d33d9" providerId="AD" clId="Web-{0F2F0DF8-6883-4124-AEAF-E6E51EE8ECAF}" dt="2022-12-03T22:20:09.505" v="123"/>
        <pc:sldMkLst>
          <pc:docMk/>
          <pc:sldMk cId="1209681937" sldId="291"/>
        </pc:sldMkLst>
        <pc:spChg chg="mod">
          <ac:chgData name="Sharma, Kanishkaa" userId="S::kanishar@iu.edu::588a7290-02a2-4870-941c-1eca722d33d9" providerId="AD" clId="Web-{0F2F0DF8-6883-4124-AEAF-E6E51EE8ECAF}" dt="2022-12-03T22:20:09.505" v="123"/>
          <ac:spMkLst>
            <pc:docMk/>
            <pc:sldMk cId="1209681937" sldId="291"/>
            <ac:spMk id="2" creationId="{92250C74-3E30-0131-4327-856441366B86}"/>
          </ac:spMkLst>
        </pc:spChg>
      </pc:sldChg>
      <pc:sldChg chg="modSp">
        <pc:chgData name="Sharma, Kanishkaa" userId="S::kanishar@iu.edu::588a7290-02a2-4870-941c-1eca722d33d9" providerId="AD" clId="Web-{0F2F0DF8-6883-4124-AEAF-E6E51EE8ECAF}" dt="2022-12-03T22:20:15.864" v="124"/>
        <pc:sldMkLst>
          <pc:docMk/>
          <pc:sldMk cId="1705294726" sldId="294"/>
        </pc:sldMkLst>
        <pc:spChg chg="mod">
          <ac:chgData name="Sharma, Kanishkaa" userId="S::kanishar@iu.edu::588a7290-02a2-4870-941c-1eca722d33d9" providerId="AD" clId="Web-{0F2F0DF8-6883-4124-AEAF-E6E51EE8ECAF}" dt="2022-12-03T22:20:15.864" v="124"/>
          <ac:spMkLst>
            <pc:docMk/>
            <pc:sldMk cId="1705294726" sldId="294"/>
            <ac:spMk id="4" creationId="{1954FBDB-04BE-AF52-4857-0E886AEE7357}"/>
          </ac:spMkLst>
        </pc:spChg>
      </pc:sldChg>
      <pc:sldChg chg="modSp">
        <pc:chgData name="Sharma, Kanishkaa" userId="S::kanishar@iu.edu::588a7290-02a2-4870-941c-1eca722d33d9" providerId="AD" clId="Web-{0F2F0DF8-6883-4124-AEAF-E6E51EE8ECAF}" dt="2022-12-03T22:21:11.147" v="133"/>
        <pc:sldMkLst>
          <pc:docMk/>
          <pc:sldMk cId="2239400949" sldId="310"/>
        </pc:sldMkLst>
        <pc:spChg chg="mod">
          <ac:chgData name="Sharma, Kanishkaa" userId="S::kanishar@iu.edu::588a7290-02a2-4870-941c-1eca722d33d9" providerId="AD" clId="Web-{0F2F0DF8-6883-4124-AEAF-E6E51EE8ECAF}" dt="2022-12-03T22:21:11.147" v="133"/>
          <ac:spMkLst>
            <pc:docMk/>
            <pc:sldMk cId="2239400949" sldId="310"/>
            <ac:spMk id="5" creationId="{0C674F38-A588-AE71-7022-8730E72A9192}"/>
          </ac:spMkLst>
        </pc:spChg>
      </pc:sldChg>
      <pc:sldChg chg="modSp">
        <pc:chgData name="Sharma, Kanishkaa" userId="S::kanishar@iu.edu::588a7290-02a2-4870-941c-1eca722d33d9" providerId="AD" clId="Web-{0F2F0DF8-6883-4124-AEAF-E6E51EE8ECAF}" dt="2022-12-03T22:23:07.696" v="147" actId="1076"/>
        <pc:sldMkLst>
          <pc:docMk/>
          <pc:sldMk cId="1705979105" sldId="311"/>
        </pc:sldMkLst>
        <pc:spChg chg="mod">
          <ac:chgData name="Sharma, Kanishkaa" userId="S::kanishar@iu.edu::588a7290-02a2-4870-941c-1eca722d33d9" providerId="AD" clId="Web-{0F2F0DF8-6883-4124-AEAF-E6E51EE8ECAF}" dt="2022-12-03T22:23:07.696" v="147" actId="1076"/>
          <ac:spMkLst>
            <pc:docMk/>
            <pc:sldMk cId="1705979105" sldId="311"/>
            <ac:spMk id="3" creationId="{B5EB2F3E-E1F9-CF54-EA21-E51C9AAFDF81}"/>
          </ac:spMkLst>
        </pc:spChg>
      </pc:sldChg>
      <pc:sldChg chg="modSp">
        <pc:chgData name="Sharma, Kanishkaa" userId="S::kanishar@iu.edu::588a7290-02a2-4870-941c-1eca722d33d9" providerId="AD" clId="Web-{0F2F0DF8-6883-4124-AEAF-E6E51EE8ECAF}" dt="2022-12-03T22:23:36.619" v="153"/>
        <pc:sldMkLst>
          <pc:docMk/>
          <pc:sldMk cId="3014892292" sldId="313"/>
        </pc:sldMkLst>
        <pc:spChg chg="mod">
          <ac:chgData name="Sharma, Kanishkaa" userId="S::kanishar@iu.edu::588a7290-02a2-4870-941c-1eca722d33d9" providerId="AD" clId="Web-{0F2F0DF8-6883-4124-AEAF-E6E51EE8ECAF}" dt="2022-12-03T22:23:36.619" v="153"/>
          <ac:spMkLst>
            <pc:docMk/>
            <pc:sldMk cId="3014892292" sldId="313"/>
            <ac:spMk id="3" creationId="{948BB4E1-B6D2-F27F-817E-D04D76B5CD46}"/>
          </ac:spMkLst>
        </pc:spChg>
      </pc:sldChg>
      <pc:sldChg chg="modSp">
        <pc:chgData name="Sharma, Kanishkaa" userId="S::kanishar@iu.edu::588a7290-02a2-4870-941c-1eca722d33d9" providerId="AD" clId="Web-{0F2F0DF8-6883-4124-AEAF-E6E51EE8ECAF}" dt="2022-12-03T22:23:26.915" v="151"/>
        <pc:sldMkLst>
          <pc:docMk/>
          <pc:sldMk cId="1536596664" sldId="314"/>
        </pc:sldMkLst>
        <pc:spChg chg="mod">
          <ac:chgData name="Sharma, Kanishkaa" userId="S::kanishar@iu.edu::588a7290-02a2-4870-941c-1eca722d33d9" providerId="AD" clId="Web-{0F2F0DF8-6883-4124-AEAF-E6E51EE8ECAF}" dt="2022-12-03T22:23:26.915" v="151"/>
          <ac:spMkLst>
            <pc:docMk/>
            <pc:sldMk cId="1536596664" sldId="314"/>
            <ac:spMk id="3" creationId="{8534BDBB-9E0F-5C7E-40D8-798AB81CC6EB}"/>
          </ac:spMkLst>
        </pc:spChg>
      </pc:sldChg>
      <pc:sldChg chg="modSp">
        <pc:chgData name="Sharma, Kanishkaa" userId="S::kanishar@iu.edu::588a7290-02a2-4870-941c-1eca722d33d9" providerId="AD" clId="Web-{0F2F0DF8-6883-4124-AEAF-E6E51EE8ECAF}" dt="2022-12-03T22:23:15.884" v="149"/>
        <pc:sldMkLst>
          <pc:docMk/>
          <pc:sldMk cId="1984526297" sldId="315"/>
        </pc:sldMkLst>
        <pc:spChg chg="mod">
          <ac:chgData name="Sharma, Kanishkaa" userId="S::kanishar@iu.edu::588a7290-02a2-4870-941c-1eca722d33d9" providerId="AD" clId="Web-{0F2F0DF8-6883-4124-AEAF-E6E51EE8ECAF}" dt="2022-12-03T22:23:15.884" v="149"/>
          <ac:spMkLst>
            <pc:docMk/>
            <pc:sldMk cId="1984526297" sldId="315"/>
            <ac:spMk id="3" creationId="{32233F08-8BD6-5401-7652-CED9F57862E1}"/>
          </ac:spMkLst>
        </pc:spChg>
      </pc:sldChg>
      <pc:sldChg chg="modSp">
        <pc:chgData name="Sharma, Kanishkaa" userId="S::kanishar@iu.edu::588a7290-02a2-4870-941c-1eca722d33d9" providerId="AD" clId="Web-{0F2F0DF8-6883-4124-AEAF-E6E51EE8ECAF}" dt="2022-12-03T22:51:42.152" v="191"/>
        <pc:sldMkLst>
          <pc:docMk/>
          <pc:sldMk cId="731403582" sldId="316"/>
        </pc:sldMkLst>
        <pc:spChg chg="mod">
          <ac:chgData name="Sharma, Kanishkaa" userId="S::kanishar@iu.edu::588a7290-02a2-4870-941c-1eca722d33d9" providerId="AD" clId="Web-{0F2F0DF8-6883-4124-AEAF-E6E51EE8ECAF}" dt="2022-12-03T22:51:42.152" v="191"/>
          <ac:spMkLst>
            <pc:docMk/>
            <pc:sldMk cId="731403582" sldId="316"/>
            <ac:spMk id="3" creationId="{8E49D658-C70F-6D9F-1C14-2708A157FEC1}"/>
          </ac:spMkLst>
        </pc:spChg>
      </pc:sldChg>
    </pc:docChg>
  </pc:docChgLst>
  <pc:docChgLst>
    <pc:chgData name="Sharma, Kanishkaa" userId="S::kanishar@iu.edu::588a7290-02a2-4870-941c-1eca722d33d9" providerId="AD" clId="Web-{6AB461A8-B1CE-47F8-A8DB-1003B140BF0F}"/>
    <pc:docChg chg="modSld">
      <pc:chgData name="Sharma, Kanishkaa" userId="S::kanishar@iu.edu::588a7290-02a2-4870-941c-1eca722d33d9" providerId="AD" clId="Web-{6AB461A8-B1CE-47F8-A8DB-1003B140BF0F}" dt="2022-12-04T00:08:54.769" v="76" actId="14100"/>
      <pc:docMkLst>
        <pc:docMk/>
      </pc:docMkLst>
      <pc:sldChg chg="modSp">
        <pc:chgData name="Sharma, Kanishkaa" userId="S::kanishar@iu.edu::588a7290-02a2-4870-941c-1eca722d33d9" providerId="AD" clId="Web-{6AB461A8-B1CE-47F8-A8DB-1003B140BF0F}" dt="2022-12-04T00:08:05.862" v="69" actId="14100"/>
        <pc:sldMkLst>
          <pc:docMk/>
          <pc:sldMk cId="455410490" sldId="258"/>
        </pc:sldMkLst>
        <pc:spChg chg="mod">
          <ac:chgData name="Sharma, Kanishkaa" userId="S::kanishar@iu.edu::588a7290-02a2-4870-941c-1eca722d33d9" providerId="AD" clId="Web-{6AB461A8-B1CE-47F8-A8DB-1003B140BF0F}" dt="2022-12-04T00:08:05.862" v="69" actId="14100"/>
          <ac:spMkLst>
            <pc:docMk/>
            <pc:sldMk cId="455410490" sldId="258"/>
            <ac:spMk id="2" creationId="{4D653283-76AE-CDD6-B200-3E9C8892B98C}"/>
          </ac:spMkLst>
        </pc:spChg>
      </pc:sldChg>
      <pc:sldChg chg="modSp">
        <pc:chgData name="Sharma, Kanishkaa" userId="S::kanishar@iu.edu::588a7290-02a2-4870-941c-1eca722d33d9" providerId="AD" clId="Web-{6AB461A8-B1CE-47F8-A8DB-1003B140BF0F}" dt="2022-12-04T00:07:53.799" v="67" actId="14100"/>
        <pc:sldMkLst>
          <pc:docMk/>
          <pc:sldMk cId="783229305" sldId="260"/>
        </pc:sldMkLst>
        <pc:spChg chg="mod">
          <ac:chgData name="Sharma, Kanishkaa" userId="S::kanishar@iu.edu::588a7290-02a2-4870-941c-1eca722d33d9" providerId="AD" clId="Web-{6AB461A8-B1CE-47F8-A8DB-1003B140BF0F}" dt="2022-12-04T00:07:53.799" v="67" actId="14100"/>
          <ac:spMkLst>
            <pc:docMk/>
            <pc:sldMk cId="783229305" sldId="260"/>
            <ac:spMk id="2" creationId="{5D2011AE-3A11-678B-12A1-3013B9872365}"/>
          </ac:spMkLst>
        </pc:spChg>
      </pc:sldChg>
      <pc:sldChg chg="modSp">
        <pc:chgData name="Sharma, Kanishkaa" userId="S::kanishar@iu.edu::588a7290-02a2-4870-941c-1eca722d33d9" providerId="AD" clId="Web-{6AB461A8-B1CE-47F8-A8DB-1003B140BF0F}" dt="2022-12-04T00:08:26.628" v="72"/>
        <pc:sldMkLst>
          <pc:docMk/>
          <pc:sldMk cId="1267405236" sldId="261"/>
        </pc:sldMkLst>
        <pc:spChg chg="mod">
          <ac:chgData name="Sharma, Kanishkaa" userId="S::kanishar@iu.edu::588a7290-02a2-4870-941c-1eca722d33d9" providerId="AD" clId="Web-{6AB461A8-B1CE-47F8-A8DB-1003B140BF0F}" dt="2022-12-04T00:08:26.628" v="72"/>
          <ac:spMkLst>
            <pc:docMk/>
            <pc:sldMk cId="1267405236" sldId="261"/>
            <ac:spMk id="2" creationId="{7972EAFA-790D-BCB4-3738-FE51280FD504}"/>
          </ac:spMkLst>
        </pc:spChg>
      </pc:sldChg>
      <pc:sldChg chg="modSp">
        <pc:chgData name="Sharma, Kanishkaa" userId="S::kanishar@iu.edu::588a7290-02a2-4870-941c-1eca722d33d9" providerId="AD" clId="Web-{6AB461A8-B1CE-47F8-A8DB-1003B140BF0F}" dt="2022-12-04T00:05:46.843" v="46" actId="14100"/>
        <pc:sldMkLst>
          <pc:docMk/>
          <pc:sldMk cId="4193942576" sldId="267"/>
        </pc:sldMkLst>
        <pc:spChg chg="mod">
          <ac:chgData name="Sharma, Kanishkaa" userId="S::kanishar@iu.edu::588a7290-02a2-4870-941c-1eca722d33d9" providerId="AD" clId="Web-{6AB461A8-B1CE-47F8-A8DB-1003B140BF0F}" dt="2022-12-04T00:05:46.843" v="46" actId="14100"/>
          <ac:spMkLst>
            <pc:docMk/>
            <pc:sldMk cId="4193942576" sldId="267"/>
            <ac:spMk id="2" creationId="{A729E6ED-6B47-48E2-4148-87672499ED24}"/>
          </ac:spMkLst>
        </pc:spChg>
      </pc:sldChg>
      <pc:sldChg chg="modSp">
        <pc:chgData name="Sharma, Kanishkaa" userId="S::kanishar@iu.edu::588a7290-02a2-4870-941c-1eca722d33d9" providerId="AD" clId="Web-{6AB461A8-B1CE-47F8-A8DB-1003B140BF0F}" dt="2022-12-04T00:04:34.341" v="39"/>
        <pc:sldMkLst>
          <pc:docMk/>
          <pc:sldMk cId="2027821293" sldId="268"/>
        </pc:sldMkLst>
        <pc:spChg chg="mod">
          <ac:chgData name="Sharma, Kanishkaa" userId="S::kanishar@iu.edu::588a7290-02a2-4870-941c-1eca722d33d9" providerId="AD" clId="Web-{6AB461A8-B1CE-47F8-A8DB-1003B140BF0F}" dt="2022-12-04T00:04:34.341" v="39"/>
          <ac:spMkLst>
            <pc:docMk/>
            <pc:sldMk cId="2027821293" sldId="268"/>
            <ac:spMk id="2" creationId="{51F37E54-6D9B-BB56-A8EE-5ACBF69973FC}"/>
          </ac:spMkLst>
        </pc:spChg>
        <pc:spChg chg="mod">
          <ac:chgData name="Sharma, Kanishkaa" userId="S::kanishar@iu.edu::588a7290-02a2-4870-941c-1eca722d33d9" providerId="AD" clId="Web-{6AB461A8-B1CE-47F8-A8DB-1003B140BF0F}" dt="2022-12-04T00:02:41.979" v="35" actId="20577"/>
          <ac:spMkLst>
            <pc:docMk/>
            <pc:sldMk cId="2027821293" sldId="268"/>
            <ac:spMk id="6" creationId="{897B93EE-999A-F03C-0075-6383C1BD6A1E}"/>
          </ac:spMkLst>
        </pc:spChg>
        <pc:picChg chg="mod">
          <ac:chgData name="Sharma, Kanishkaa" userId="S::kanishar@iu.edu::588a7290-02a2-4870-941c-1eca722d33d9" providerId="AD" clId="Web-{6AB461A8-B1CE-47F8-A8DB-1003B140BF0F}" dt="2022-12-03T23:57:13.642" v="5" actId="14100"/>
          <ac:picMkLst>
            <pc:docMk/>
            <pc:sldMk cId="2027821293" sldId="268"/>
            <ac:picMk id="5" creationId="{0691B82C-DB1D-B13A-F109-89D9776735F3}"/>
          </ac:picMkLst>
        </pc:picChg>
      </pc:sldChg>
      <pc:sldChg chg="modSp">
        <pc:chgData name="Sharma, Kanishkaa" userId="S::kanishar@iu.edu::588a7290-02a2-4870-941c-1eca722d33d9" providerId="AD" clId="Web-{6AB461A8-B1CE-47F8-A8DB-1003B140BF0F}" dt="2022-12-04T00:07:09.142" v="60"/>
        <pc:sldMkLst>
          <pc:docMk/>
          <pc:sldMk cId="2422718790" sldId="272"/>
        </pc:sldMkLst>
        <pc:spChg chg="mod">
          <ac:chgData name="Sharma, Kanishkaa" userId="S::kanishar@iu.edu::588a7290-02a2-4870-941c-1eca722d33d9" providerId="AD" clId="Web-{6AB461A8-B1CE-47F8-A8DB-1003B140BF0F}" dt="2022-12-04T00:07:09.142" v="60"/>
          <ac:spMkLst>
            <pc:docMk/>
            <pc:sldMk cId="2422718790" sldId="272"/>
            <ac:spMk id="2" creationId="{B316D3AF-B328-0236-84C0-120227300DDB}"/>
          </ac:spMkLst>
        </pc:spChg>
      </pc:sldChg>
      <pc:sldChg chg="modSp">
        <pc:chgData name="Sharma, Kanishkaa" userId="S::kanishar@iu.edu::588a7290-02a2-4870-941c-1eca722d33d9" providerId="AD" clId="Web-{6AB461A8-B1CE-47F8-A8DB-1003B140BF0F}" dt="2022-12-04T00:06:45.719" v="55"/>
        <pc:sldMkLst>
          <pc:docMk/>
          <pc:sldMk cId="3301762365" sldId="276"/>
        </pc:sldMkLst>
        <pc:spChg chg="mod">
          <ac:chgData name="Sharma, Kanishkaa" userId="S::kanishar@iu.edu::588a7290-02a2-4870-941c-1eca722d33d9" providerId="AD" clId="Web-{6AB461A8-B1CE-47F8-A8DB-1003B140BF0F}" dt="2022-12-04T00:06:45.719" v="55"/>
          <ac:spMkLst>
            <pc:docMk/>
            <pc:sldMk cId="3301762365" sldId="276"/>
            <ac:spMk id="2" creationId="{D83F990D-08CE-87F4-3D73-2CA105115C0E}"/>
          </ac:spMkLst>
        </pc:spChg>
      </pc:sldChg>
      <pc:sldChg chg="modSp">
        <pc:chgData name="Sharma, Kanishkaa" userId="S::kanishar@iu.edu::588a7290-02a2-4870-941c-1eca722d33d9" providerId="AD" clId="Web-{6AB461A8-B1CE-47F8-A8DB-1003B140BF0F}" dt="2022-12-04T00:06:55.063" v="58"/>
        <pc:sldMkLst>
          <pc:docMk/>
          <pc:sldMk cId="2046753979" sldId="277"/>
        </pc:sldMkLst>
        <pc:spChg chg="mod">
          <ac:chgData name="Sharma, Kanishkaa" userId="S::kanishar@iu.edu::588a7290-02a2-4870-941c-1eca722d33d9" providerId="AD" clId="Web-{6AB461A8-B1CE-47F8-A8DB-1003B140BF0F}" dt="2022-12-04T00:06:55.063" v="58"/>
          <ac:spMkLst>
            <pc:docMk/>
            <pc:sldMk cId="2046753979" sldId="277"/>
            <ac:spMk id="2" creationId="{EF882494-6EA5-E7B8-69A6-5D69CDAD7C8E}"/>
          </ac:spMkLst>
        </pc:spChg>
      </pc:sldChg>
      <pc:sldChg chg="modSp">
        <pc:chgData name="Sharma, Kanishkaa" userId="S::kanishar@iu.edu::588a7290-02a2-4870-941c-1eca722d33d9" providerId="AD" clId="Web-{6AB461A8-B1CE-47F8-A8DB-1003B140BF0F}" dt="2022-12-04T00:08:54.769" v="76" actId="14100"/>
        <pc:sldMkLst>
          <pc:docMk/>
          <pc:sldMk cId="2270949241" sldId="282"/>
        </pc:sldMkLst>
        <pc:spChg chg="mod">
          <ac:chgData name="Sharma, Kanishkaa" userId="S::kanishar@iu.edu::588a7290-02a2-4870-941c-1eca722d33d9" providerId="AD" clId="Web-{6AB461A8-B1CE-47F8-A8DB-1003B140BF0F}" dt="2022-12-04T00:08:54.769" v="76" actId="14100"/>
          <ac:spMkLst>
            <pc:docMk/>
            <pc:sldMk cId="2270949241" sldId="282"/>
            <ac:spMk id="2" creationId="{4B58C633-2C47-C477-D8B6-8A36159763D8}"/>
          </ac:spMkLst>
        </pc:spChg>
      </pc:sldChg>
      <pc:sldChg chg="modSp">
        <pc:chgData name="Sharma, Kanishkaa" userId="S::kanishar@iu.edu::588a7290-02a2-4870-941c-1eca722d33d9" providerId="AD" clId="Web-{6AB461A8-B1CE-47F8-A8DB-1003B140BF0F}" dt="2022-12-04T00:06:31.984" v="53"/>
        <pc:sldMkLst>
          <pc:docMk/>
          <pc:sldMk cId="193106127" sldId="290"/>
        </pc:sldMkLst>
        <pc:spChg chg="mod">
          <ac:chgData name="Sharma, Kanishkaa" userId="S::kanishar@iu.edu::588a7290-02a2-4870-941c-1eca722d33d9" providerId="AD" clId="Web-{6AB461A8-B1CE-47F8-A8DB-1003B140BF0F}" dt="2022-12-04T00:06:31.984" v="53"/>
          <ac:spMkLst>
            <pc:docMk/>
            <pc:sldMk cId="193106127" sldId="290"/>
            <ac:spMk id="2" creationId="{A729E6ED-6B47-48E2-4148-87672499ED24}"/>
          </ac:spMkLst>
        </pc:spChg>
      </pc:sldChg>
      <pc:sldChg chg="modSp">
        <pc:chgData name="Sharma, Kanishkaa" userId="S::kanishar@iu.edu::588a7290-02a2-4870-941c-1eca722d33d9" providerId="AD" clId="Web-{6AB461A8-B1CE-47F8-A8DB-1003B140BF0F}" dt="2022-12-04T00:01:10.914" v="20"/>
        <pc:sldMkLst>
          <pc:docMk/>
          <pc:sldMk cId="731403582" sldId="316"/>
        </pc:sldMkLst>
        <pc:spChg chg="mod">
          <ac:chgData name="Sharma, Kanishkaa" userId="S::kanishar@iu.edu::588a7290-02a2-4870-941c-1eca722d33d9" providerId="AD" clId="Web-{6AB461A8-B1CE-47F8-A8DB-1003B140BF0F}" dt="2022-12-04T00:01:00.289" v="18"/>
          <ac:spMkLst>
            <pc:docMk/>
            <pc:sldMk cId="731403582" sldId="316"/>
            <ac:spMk id="3" creationId="{8E49D658-C70F-6D9F-1C14-2708A157FEC1}"/>
          </ac:spMkLst>
        </pc:spChg>
        <pc:spChg chg="mod">
          <ac:chgData name="Sharma, Kanishkaa" userId="S::kanishar@iu.edu::588a7290-02a2-4870-941c-1eca722d33d9" providerId="AD" clId="Web-{6AB461A8-B1CE-47F8-A8DB-1003B140BF0F}" dt="2022-12-04T00:01:10.914" v="20"/>
          <ac:spMkLst>
            <pc:docMk/>
            <pc:sldMk cId="731403582" sldId="316"/>
            <ac:spMk id="5" creationId="{D97E8912-0217-9AE7-210D-02065CD03A4C}"/>
          </ac:spMkLst>
        </pc:spChg>
      </pc:sldChg>
      <pc:sldChg chg="modSp">
        <pc:chgData name="Sharma, Kanishkaa" userId="S::kanishar@iu.edu::588a7290-02a2-4870-941c-1eca722d33d9" providerId="AD" clId="Web-{6AB461A8-B1CE-47F8-A8DB-1003B140BF0F}" dt="2022-12-04T00:01:18.133" v="22"/>
        <pc:sldMkLst>
          <pc:docMk/>
          <pc:sldMk cId="2474504169" sldId="317"/>
        </pc:sldMkLst>
        <pc:spChg chg="mod">
          <ac:chgData name="Sharma, Kanishkaa" userId="S::kanishar@iu.edu::588a7290-02a2-4870-941c-1eca722d33d9" providerId="AD" clId="Web-{6AB461A8-B1CE-47F8-A8DB-1003B140BF0F}" dt="2022-12-04T00:01:18.133" v="22"/>
          <ac:spMkLst>
            <pc:docMk/>
            <pc:sldMk cId="2474504169" sldId="317"/>
            <ac:spMk id="4" creationId="{04AD5F5C-A6EB-00CE-815F-E5D10C85BFAB}"/>
          </ac:spMkLst>
        </pc:spChg>
      </pc:sldChg>
      <pc:sldChg chg="modSp">
        <pc:chgData name="Sharma, Kanishkaa" userId="S::kanishar@iu.edu::588a7290-02a2-4870-941c-1eca722d33d9" providerId="AD" clId="Web-{6AB461A8-B1CE-47F8-A8DB-1003B140BF0F}" dt="2022-12-04T00:01:26.336" v="24"/>
        <pc:sldMkLst>
          <pc:docMk/>
          <pc:sldMk cId="1142789527" sldId="318"/>
        </pc:sldMkLst>
        <pc:spChg chg="mod">
          <ac:chgData name="Sharma, Kanishkaa" userId="S::kanishar@iu.edu::588a7290-02a2-4870-941c-1eca722d33d9" providerId="AD" clId="Web-{6AB461A8-B1CE-47F8-A8DB-1003B140BF0F}" dt="2022-12-04T00:01:26.336" v="24"/>
          <ac:spMkLst>
            <pc:docMk/>
            <pc:sldMk cId="1142789527" sldId="318"/>
            <ac:spMk id="3" creationId="{939E3EC0-D20A-80D6-245F-FF7EF35631A6}"/>
          </ac:spMkLst>
        </pc:spChg>
      </pc:sldChg>
    </pc:docChg>
  </pc:docChgLst>
  <pc:docChgLst>
    <pc:chgData name="Sharma, Kanishkaa" userId="S::kanishar@iu.edu::588a7290-02a2-4870-941c-1eca722d33d9" providerId="AD" clId="Web-{B235CEAA-62BB-4AC6-9FD1-913069C3B2E4}"/>
    <pc:docChg chg="addSld delSld modSld">
      <pc:chgData name="Sharma, Kanishkaa" userId="S::kanishar@iu.edu::588a7290-02a2-4870-941c-1eca722d33d9" providerId="AD" clId="Web-{B235CEAA-62BB-4AC6-9FD1-913069C3B2E4}" dt="2022-12-03T15:00:23.899" v="73" actId="14100"/>
      <pc:docMkLst>
        <pc:docMk/>
      </pc:docMkLst>
      <pc:sldChg chg="modSp">
        <pc:chgData name="Sharma, Kanishkaa" userId="S::kanishar@iu.edu::588a7290-02a2-4870-941c-1eca722d33d9" providerId="AD" clId="Web-{B235CEAA-62BB-4AC6-9FD1-913069C3B2E4}" dt="2022-12-03T14:58:44.178" v="61" actId="1076"/>
        <pc:sldMkLst>
          <pc:docMk/>
          <pc:sldMk cId="2382516164" sldId="266"/>
        </pc:sldMkLst>
        <pc:picChg chg="mod">
          <ac:chgData name="Sharma, Kanishkaa" userId="S::kanishar@iu.edu::588a7290-02a2-4870-941c-1eca722d33d9" providerId="AD" clId="Web-{B235CEAA-62BB-4AC6-9FD1-913069C3B2E4}" dt="2022-12-03T14:58:44.178" v="61" actId="1076"/>
          <ac:picMkLst>
            <pc:docMk/>
            <pc:sldMk cId="2382516164" sldId="266"/>
            <ac:picMk id="4" creationId="{C90DFFE0-48C4-4F0B-E24D-E536F2178E99}"/>
          </ac:picMkLst>
        </pc:picChg>
      </pc:sldChg>
      <pc:sldChg chg="modSp">
        <pc:chgData name="Sharma, Kanishkaa" userId="S::kanishar@iu.edu::588a7290-02a2-4870-941c-1eca722d33d9" providerId="AD" clId="Web-{B235CEAA-62BB-4AC6-9FD1-913069C3B2E4}" dt="2022-12-03T14:43:14.065" v="0" actId="1076"/>
        <pc:sldMkLst>
          <pc:docMk/>
          <pc:sldMk cId="4193942576" sldId="267"/>
        </pc:sldMkLst>
        <pc:picChg chg="mod">
          <ac:chgData name="Sharma, Kanishkaa" userId="S::kanishar@iu.edu::588a7290-02a2-4870-941c-1eca722d33d9" providerId="AD" clId="Web-{B235CEAA-62BB-4AC6-9FD1-913069C3B2E4}" dt="2022-12-03T14:43:14.065" v="0" actId="1076"/>
          <ac:picMkLst>
            <pc:docMk/>
            <pc:sldMk cId="4193942576" sldId="267"/>
            <ac:picMk id="15" creationId="{6560576C-5B3B-0251-6FD9-B2D44A41AB3C}"/>
          </ac:picMkLst>
        </pc:picChg>
      </pc:sldChg>
      <pc:sldChg chg="modSp">
        <pc:chgData name="Sharma, Kanishkaa" userId="S::kanishar@iu.edu::588a7290-02a2-4870-941c-1eca722d33d9" providerId="AD" clId="Web-{B235CEAA-62BB-4AC6-9FD1-913069C3B2E4}" dt="2022-12-03T14:54:14.257" v="47" actId="14100"/>
        <pc:sldMkLst>
          <pc:docMk/>
          <pc:sldMk cId="2027821293" sldId="268"/>
        </pc:sldMkLst>
        <pc:picChg chg="mod">
          <ac:chgData name="Sharma, Kanishkaa" userId="S::kanishar@iu.edu::588a7290-02a2-4870-941c-1eca722d33d9" providerId="AD" clId="Web-{B235CEAA-62BB-4AC6-9FD1-913069C3B2E4}" dt="2022-12-03T14:54:14.257" v="47" actId="14100"/>
          <ac:picMkLst>
            <pc:docMk/>
            <pc:sldMk cId="2027821293" sldId="268"/>
            <ac:picMk id="5" creationId="{0691B82C-DB1D-B13A-F109-89D9776735F3}"/>
          </ac:picMkLst>
        </pc:picChg>
      </pc:sldChg>
      <pc:sldChg chg="modSp">
        <pc:chgData name="Sharma, Kanishkaa" userId="S::kanishar@iu.edu::588a7290-02a2-4870-941c-1eca722d33d9" providerId="AD" clId="Web-{B235CEAA-62BB-4AC6-9FD1-913069C3B2E4}" dt="2022-12-03T14:53:26.798" v="41" actId="14100"/>
        <pc:sldMkLst>
          <pc:docMk/>
          <pc:sldMk cId="2046753979" sldId="277"/>
        </pc:sldMkLst>
        <pc:spChg chg="mod">
          <ac:chgData name="Sharma, Kanishkaa" userId="S::kanishar@iu.edu::588a7290-02a2-4870-941c-1eca722d33d9" providerId="AD" clId="Web-{B235CEAA-62BB-4AC6-9FD1-913069C3B2E4}" dt="2022-12-03T14:53:19.376" v="39" actId="14100"/>
          <ac:spMkLst>
            <pc:docMk/>
            <pc:sldMk cId="2046753979" sldId="277"/>
            <ac:spMk id="4" creationId="{AF49DEAE-A24C-5A6D-CF22-1459B736B80A}"/>
          </ac:spMkLst>
        </pc:spChg>
        <pc:picChg chg="mod">
          <ac:chgData name="Sharma, Kanishkaa" userId="S::kanishar@iu.edu::588a7290-02a2-4870-941c-1eca722d33d9" providerId="AD" clId="Web-{B235CEAA-62BB-4AC6-9FD1-913069C3B2E4}" dt="2022-12-03T14:53:26.798" v="41" actId="14100"/>
          <ac:picMkLst>
            <pc:docMk/>
            <pc:sldMk cId="2046753979" sldId="277"/>
            <ac:picMk id="3" creationId="{20F0028B-D8D6-236A-C970-51C53D1C5FB5}"/>
          </ac:picMkLst>
        </pc:picChg>
      </pc:sldChg>
      <pc:sldChg chg="modSp">
        <pc:chgData name="Sharma, Kanishkaa" userId="S::kanishar@iu.edu::588a7290-02a2-4870-941c-1eca722d33d9" providerId="AD" clId="Web-{B235CEAA-62BB-4AC6-9FD1-913069C3B2E4}" dt="2022-12-03T14:43:52.159" v="1" actId="1076"/>
        <pc:sldMkLst>
          <pc:docMk/>
          <pc:sldMk cId="355941087" sldId="280"/>
        </pc:sldMkLst>
        <pc:picChg chg="mod">
          <ac:chgData name="Sharma, Kanishkaa" userId="S::kanishar@iu.edu::588a7290-02a2-4870-941c-1eca722d33d9" providerId="AD" clId="Web-{B235CEAA-62BB-4AC6-9FD1-913069C3B2E4}" dt="2022-12-03T14:43:52.159" v="1" actId="1076"/>
          <ac:picMkLst>
            <pc:docMk/>
            <pc:sldMk cId="355941087" sldId="280"/>
            <ac:picMk id="9" creationId="{BEB6F0E7-0252-9E2B-37DC-4A9E3AC8C263}"/>
          </ac:picMkLst>
        </pc:picChg>
      </pc:sldChg>
      <pc:sldChg chg="modSp">
        <pc:chgData name="Sharma, Kanishkaa" userId="S::kanishar@iu.edu::588a7290-02a2-4870-941c-1eca722d33d9" providerId="AD" clId="Web-{B235CEAA-62BB-4AC6-9FD1-913069C3B2E4}" dt="2022-12-03T14:55:32.259" v="52" actId="14100"/>
        <pc:sldMkLst>
          <pc:docMk/>
          <pc:sldMk cId="961480395" sldId="284"/>
        </pc:sldMkLst>
        <pc:picChg chg="mod">
          <ac:chgData name="Sharma, Kanishkaa" userId="S::kanishar@iu.edu::588a7290-02a2-4870-941c-1eca722d33d9" providerId="AD" clId="Web-{B235CEAA-62BB-4AC6-9FD1-913069C3B2E4}" dt="2022-12-03T14:55:32.259" v="52" actId="14100"/>
          <ac:picMkLst>
            <pc:docMk/>
            <pc:sldMk cId="961480395" sldId="284"/>
            <ac:picMk id="3" creationId="{A2578CBF-7A33-5A73-571D-8253881DE58D}"/>
          </ac:picMkLst>
        </pc:picChg>
        <pc:picChg chg="mod">
          <ac:chgData name="Sharma, Kanishkaa" userId="S::kanishar@iu.edu::588a7290-02a2-4870-941c-1eca722d33d9" providerId="AD" clId="Web-{B235CEAA-62BB-4AC6-9FD1-913069C3B2E4}" dt="2022-12-03T14:55:25.243" v="50" actId="14100"/>
          <ac:picMkLst>
            <pc:docMk/>
            <pc:sldMk cId="961480395" sldId="284"/>
            <ac:picMk id="8" creationId="{9023D63F-489F-6C7C-EF68-4B9390208D92}"/>
          </ac:picMkLst>
        </pc:picChg>
      </pc:sldChg>
      <pc:sldChg chg="modSp">
        <pc:chgData name="Sharma, Kanishkaa" userId="S::kanishar@iu.edu::588a7290-02a2-4870-941c-1eca722d33d9" providerId="AD" clId="Web-{B235CEAA-62BB-4AC6-9FD1-913069C3B2E4}" dt="2022-12-03T14:56:28.231" v="57" actId="14100"/>
        <pc:sldMkLst>
          <pc:docMk/>
          <pc:sldMk cId="1209681937" sldId="291"/>
        </pc:sldMkLst>
        <pc:picChg chg="mod">
          <ac:chgData name="Sharma, Kanishkaa" userId="S::kanishar@iu.edu::588a7290-02a2-4870-941c-1eca722d33d9" providerId="AD" clId="Web-{B235CEAA-62BB-4AC6-9FD1-913069C3B2E4}" dt="2022-12-03T14:56:28.231" v="57" actId="14100"/>
          <ac:picMkLst>
            <pc:docMk/>
            <pc:sldMk cId="1209681937" sldId="291"/>
            <ac:picMk id="3" creationId="{89F38BEA-3BAB-7343-F9BE-DE3FEDE352BD}"/>
          </ac:picMkLst>
        </pc:picChg>
        <pc:picChg chg="mod">
          <ac:chgData name="Sharma, Kanishkaa" userId="S::kanishar@iu.edu::588a7290-02a2-4870-941c-1eca722d33d9" providerId="AD" clId="Web-{B235CEAA-62BB-4AC6-9FD1-913069C3B2E4}" dt="2022-12-03T14:56:15.122" v="55" actId="14100"/>
          <ac:picMkLst>
            <pc:docMk/>
            <pc:sldMk cId="1209681937" sldId="291"/>
            <ac:picMk id="5" creationId="{620A2756-3596-7AF0-83BF-DA6B952EF9E8}"/>
          </ac:picMkLst>
        </pc:picChg>
        <pc:picChg chg="mod">
          <ac:chgData name="Sharma, Kanishkaa" userId="S::kanishar@iu.edu::588a7290-02a2-4870-941c-1eca722d33d9" providerId="AD" clId="Web-{B235CEAA-62BB-4AC6-9FD1-913069C3B2E4}" dt="2022-12-03T14:55:46.025" v="53" actId="1076"/>
          <ac:picMkLst>
            <pc:docMk/>
            <pc:sldMk cId="1209681937" sldId="291"/>
            <ac:picMk id="6" creationId="{4EB64C81-EA33-EF45-1A55-402113679912}"/>
          </ac:picMkLst>
        </pc:picChg>
      </pc:sldChg>
      <pc:sldChg chg="modSp">
        <pc:chgData name="Sharma, Kanishkaa" userId="S::kanishar@iu.edu::588a7290-02a2-4870-941c-1eca722d33d9" providerId="AD" clId="Web-{B235CEAA-62BB-4AC6-9FD1-913069C3B2E4}" dt="2022-12-03T14:57:00.435" v="60" actId="14100"/>
        <pc:sldMkLst>
          <pc:docMk/>
          <pc:sldMk cId="1705294726" sldId="294"/>
        </pc:sldMkLst>
        <pc:picChg chg="mod">
          <ac:chgData name="Sharma, Kanishkaa" userId="S::kanishar@iu.edu::588a7290-02a2-4870-941c-1eca722d33d9" providerId="AD" clId="Web-{B235CEAA-62BB-4AC6-9FD1-913069C3B2E4}" dt="2022-12-03T14:57:00.435" v="60" actId="14100"/>
          <ac:picMkLst>
            <pc:docMk/>
            <pc:sldMk cId="1705294726" sldId="294"/>
            <ac:picMk id="6" creationId="{AC144903-38D8-7BC4-0274-36A3A7691ACB}"/>
          </ac:picMkLst>
        </pc:picChg>
      </pc:sldChg>
      <pc:sldChg chg="addSp delSp modSp new mod modClrScheme chgLayout">
        <pc:chgData name="Sharma, Kanishkaa" userId="S::kanishar@iu.edu::588a7290-02a2-4870-941c-1eca722d33d9" providerId="AD" clId="Web-{B235CEAA-62BB-4AC6-9FD1-913069C3B2E4}" dt="2022-12-03T14:49:39.277" v="10"/>
        <pc:sldMkLst>
          <pc:docMk/>
          <pc:sldMk cId="3976359349" sldId="302"/>
        </pc:sldMkLst>
        <pc:spChg chg="mod ord">
          <ac:chgData name="Sharma, Kanishkaa" userId="S::kanishar@iu.edu::588a7290-02a2-4870-941c-1eca722d33d9" providerId="AD" clId="Web-{B235CEAA-62BB-4AC6-9FD1-913069C3B2E4}" dt="2022-12-03T14:49:39.277" v="10"/>
          <ac:spMkLst>
            <pc:docMk/>
            <pc:sldMk cId="3976359349" sldId="302"/>
            <ac:spMk id="2" creationId="{6204E5C7-0F57-E9C5-358E-12128DBF1AEB}"/>
          </ac:spMkLst>
        </pc:spChg>
        <pc:spChg chg="add del mod ord">
          <ac:chgData name="Sharma, Kanishkaa" userId="S::kanishar@iu.edu::588a7290-02a2-4870-941c-1eca722d33d9" providerId="AD" clId="Web-{B235CEAA-62BB-4AC6-9FD1-913069C3B2E4}" dt="2022-12-03T14:49:39.277" v="10"/>
          <ac:spMkLst>
            <pc:docMk/>
            <pc:sldMk cId="3976359349" sldId="302"/>
            <ac:spMk id="3" creationId="{7D1E212A-F284-9C9B-F743-573B9ACC0287}"/>
          </ac:spMkLst>
        </pc:spChg>
        <pc:spChg chg="add del mod ord">
          <ac:chgData name="Sharma, Kanishkaa" userId="S::kanishar@iu.edu::588a7290-02a2-4870-941c-1eca722d33d9" providerId="AD" clId="Web-{B235CEAA-62BB-4AC6-9FD1-913069C3B2E4}" dt="2022-12-03T14:49:39.277" v="10"/>
          <ac:spMkLst>
            <pc:docMk/>
            <pc:sldMk cId="3976359349" sldId="302"/>
            <ac:spMk id="4" creationId="{0232D652-0DB1-12AA-5184-F9393241D033}"/>
          </ac:spMkLst>
        </pc:spChg>
        <pc:spChg chg="add del mod ord">
          <ac:chgData name="Sharma, Kanishkaa" userId="S::kanishar@iu.edu::588a7290-02a2-4870-941c-1eca722d33d9" providerId="AD" clId="Web-{B235CEAA-62BB-4AC6-9FD1-913069C3B2E4}" dt="2022-12-03T14:49:39.277" v="10"/>
          <ac:spMkLst>
            <pc:docMk/>
            <pc:sldMk cId="3976359349" sldId="302"/>
            <ac:spMk id="5" creationId="{06877560-4DFD-A3DF-F821-A25C7FEBEBEC}"/>
          </ac:spMkLst>
        </pc:spChg>
        <pc:picChg chg="add mod">
          <ac:chgData name="Sharma, Kanishkaa" userId="S::kanishar@iu.edu::588a7290-02a2-4870-941c-1eca722d33d9" providerId="AD" clId="Web-{B235CEAA-62BB-4AC6-9FD1-913069C3B2E4}" dt="2022-12-03T14:48:16.119" v="9" actId="14100"/>
          <ac:picMkLst>
            <pc:docMk/>
            <pc:sldMk cId="3976359349" sldId="302"/>
            <ac:picMk id="7" creationId="{523782A7-8655-E418-2D93-DB68B2044DBE}"/>
          </ac:picMkLst>
        </pc:picChg>
      </pc:sldChg>
      <pc:sldChg chg="addSp modSp new">
        <pc:chgData name="Sharma, Kanishkaa" userId="S::kanishar@iu.edu::588a7290-02a2-4870-941c-1eca722d33d9" providerId="AD" clId="Web-{B235CEAA-62BB-4AC6-9FD1-913069C3B2E4}" dt="2022-12-03T14:51:54.233" v="15" actId="14100"/>
        <pc:sldMkLst>
          <pc:docMk/>
          <pc:sldMk cId="2861102869" sldId="303"/>
        </pc:sldMkLst>
        <pc:picChg chg="add mod">
          <ac:chgData name="Sharma, Kanishkaa" userId="S::kanishar@iu.edu::588a7290-02a2-4870-941c-1eca722d33d9" providerId="AD" clId="Web-{B235CEAA-62BB-4AC6-9FD1-913069C3B2E4}" dt="2022-12-03T14:51:54.233" v="15" actId="14100"/>
          <ac:picMkLst>
            <pc:docMk/>
            <pc:sldMk cId="2861102869" sldId="303"/>
            <ac:picMk id="4" creationId="{6424D9FF-3849-418F-0F18-B3C1FE7650D9}"/>
          </ac:picMkLst>
        </pc:picChg>
      </pc:sldChg>
      <pc:sldChg chg="addSp modSp new">
        <pc:chgData name="Sharma, Kanishkaa" userId="S::kanishar@iu.edu::588a7290-02a2-4870-941c-1eca722d33d9" providerId="AD" clId="Web-{B235CEAA-62BB-4AC6-9FD1-913069C3B2E4}" dt="2022-12-03T14:53:56.866" v="46" actId="14100"/>
        <pc:sldMkLst>
          <pc:docMk/>
          <pc:sldMk cId="1822835705" sldId="304"/>
        </pc:sldMkLst>
        <pc:picChg chg="add mod">
          <ac:chgData name="Sharma, Kanishkaa" userId="S::kanishar@iu.edu::588a7290-02a2-4870-941c-1eca722d33d9" providerId="AD" clId="Web-{B235CEAA-62BB-4AC6-9FD1-913069C3B2E4}" dt="2022-12-03T14:53:56.866" v="46" actId="14100"/>
          <ac:picMkLst>
            <pc:docMk/>
            <pc:sldMk cId="1822835705" sldId="304"/>
            <ac:picMk id="4" creationId="{6D4F544A-D139-ECBA-2707-C135487EE9AB}"/>
          </ac:picMkLst>
        </pc:picChg>
      </pc:sldChg>
      <pc:sldChg chg="addSp modSp new">
        <pc:chgData name="Sharma, Kanishkaa" userId="S::kanishar@iu.edu::588a7290-02a2-4870-941c-1eca722d33d9" providerId="AD" clId="Web-{B235CEAA-62BB-4AC6-9FD1-913069C3B2E4}" dt="2022-12-03T15:00:23.899" v="73" actId="14100"/>
        <pc:sldMkLst>
          <pc:docMk/>
          <pc:sldMk cId="19362924" sldId="305"/>
        </pc:sldMkLst>
        <pc:picChg chg="add mod">
          <ac:chgData name="Sharma, Kanishkaa" userId="S::kanishar@iu.edu::588a7290-02a2-4870-941c-1eca722d33d9" providerId="AD" clId="Web-{B235CEAA-62BB-4AC6-9FD1-913069C3B2E4}" dt="2022-12-03T15:00:23.899" v="73" actId="14100"/>
          <ac:picMkLst>
            <pc:docMk/>
            <pc:sldMk cId="19362924" sldId="305"/>
            <ac:picMk id="4" creationId="{245BFD8C-80F8-39AB-AB88-9500B8CDE632}"/>
          </ac:picMkLst>
        </pc:picChg>
      </pc:sldChg>
      <pc:sldChg chg="new del">
        <pc:chgData name="Sharma, Kanishkaa" userId="S::kanishar@iu.edu::588a7290-02a2-4870-941c-1eca722d33d9" providerId="AD" clId="Web-{B235CEAA-62BB-4AC6-9FD1-913069C3B2E4}" dt="2022-12-03T14:59:16.335" v="63"/>
        <pc:sldMkLst>
          <pc:docMk/>
          <pc:sldMk cId="89296364" sldId="305"/>
        </pc:sldMkLst>
      </pc:sldChg>
      <pc:sldChg chg="add">
        <pc:chgData name="Sharma, Kanishkaa" userId="S::kanishar@iu.edu::588a7290-02a2-4870-941c-1eca722d33d9" providerId="AD" clId="Web-{B235CEAA-62BB-4AC6-9FD1-913069C3B2E4}" dt="2022-12-03T14:59:29.116" v="65"/>
        <pc:sldMkLst>
          <pc:docMk/>
          <pc:sldMk cId="1179453433" sldId="306"/>
        </pc:sldMkLst>
      </pc:sldChg>
      <pc:sldChg chg="add">
        <pc:chgData name="Sharma, Kanishkaa" userId="S::kanishar@iu.edu::588a7290-02a2-4870-941c-1eca722d33d9" providerId="AD" clId="Web-{B235CEAA-62BB-4AC6-9FD1-913069C3B2E4}" dt="2022-12-03T14:59:33.632" v="66"/>
        <pc:sldMkLst>
          <pc:docMk/>
          <pc:sldMk cId="2487376272" sldId="307"/>
        </pc:sldMkLst>
      </pc:sldChg>
    </pc:docChg>
  </pc:docChgLst>
  <pc:docChgLst>
    <pc:chgData name="LNU, Shashikant Reddy" userId="S::slnu@iu.edu::d18fdea2-e624-40f3-8d6f-c5c330a45018" providerId="AD" clId="Web-{6746AC85-D956-4FE7-8409-C530875E7AEE}"/>
    <pc:docChg chg="modSld">
      <pc:chgData name="LNU, Shashikant Reddy" userId="S::slnu@iu.edu::d18fdea2-e624-40f3-8d6f-c5c330a45018" providerId="AD" clId="Web-{6746AC85-D956-4FE7-8409-C530875E7AEE}" dt="2022-11-29T04:20:53.327" v="2" actId="20577"/>
      <pc:docMkLst>
        <pc:docMk/>
      </pc:docMkLst>
      <pc:sldChg chg="modSp">
        <pc:chgData name="LNU, Shashikant Reddy" userId="S::slnu@iu.edu::d18fdea2-e624-40f3-8d6f-c5c330a45018" providerId="AD" clId="Web-{6746AC85-D956-4FE7-8409-C530875E7AEE}" dt="2022-11-29T04:20:53.327" v="2" actId="20577"/>
        <pc:sldMkLst>
          <pc:docMk/>
          <pc:sldMk cId="2422718790" sldId="272"/>
        </pc:sldMkLst>
        <pc:spChg chg="mod">
          <ac:chgData name="LNU, Shashikant Reddy" userId="S::slnu@iu.edu::d18fdea2-e624-40f3-8d6f-c5c330a45018" providerId="AD" clId="Web-{6746AC85-D956-4FE7-8409-C530875E7AEE}" dt="2022-11-29T04:20:53.327" v="2" actId="20577"/>
          <ac:spMkLst>
            <pc:docMk/>
            <pc:sldMk cId="2422718790" sldId="272"/>
            <ac:spMk id="4" creationId="{24D1BCE8-BA01-B2AC-D27B-B03400DEB2F9}"/>
          </ac:spMkLst>
        </pc:spChg>
      </pc:sldChg>
    </pc:docChg>
  </pc:docChgLst>
  <pc:docChgLst>
    <pc:chgData name="Sharma, Kanishkaa" userId="S::kanishar@iu.edu::588a7290-02a2-4870-941c-1eca722d33d9" providerId="AD" clId="Web-{CD6F0F2E-E10E-4169-B1D6-A430DABEEFB4}"/>
    <pc:docChg chg="modSld addMainMaster delMainMaster">
      <pc:chgData name="Sharma, Kanishkaa" userId="S::kanishar@iu.edu::588a7290-02a2-4870-941c-1eca722d33d9" providerId="AD" clId="Web-{CD6F0F2E-E10E-4169-B1D6-A430DABEEFB4}" dt="2022-11-27T03:36:26.999" v="367" actId="20577"/>
      <pc:docMkLst>
        <pc:docMk/>
      </pc:docMkLst>
      <pc:sldChg chg="addSp delSp modSp mod setBg modClrScheme delDesignElem chgLayout">
        <pc:chgData name="Sharma, Kanishkaa" userId="S::kanishar@iu.edu::588a7290-02a2-4870-941c-1eca722d33d9" providerId="AD" clId="Web-{CD6F0F2E-E10E-4169-B1D6-A430DABEEFB4}" dt="2022-11-27T02:54:44.419" v="260"/>
        <pc:sldMkLst>
          <pc:docMk/>
          <pc:sldMk cId="109857222" sldId="256"/>
        </pc:sldMkLst>
        <pc:spChg chg="mod ord">
          <ac:chgData name="Sharma, Kanishkaa" userId="S::kanishar@iu.edu::588a7290-02a2-4870-941c-1eca722d33d9" providerId="AD" clId="Web-{CD6F0F2E-E10E-4169-B1D6-A430DABEEFB4}" dt="2022-11-27T02:54:44.419" v="260"/>
          <ac:spMkLst>
            <pc:docMk/>
            <pc:sldMk cId="109857222" sldId="256"/>
            <ac:spMk id="2" creationId="{00000000-0000-0000-0000-000000000000}"/>
          </ac:spMkLst>
        </pc:spChg>
        <pc:spChg chg="mod ord">
          <ac:chgData name="Sharma, Kanishkaa" userId="S::kanishar@iu.edu::588a7290-02a2-4870-941c-1eca722d33d9" providerId="AD" clId="Web-{CD6F0F2E-E10E-4169-B1D6-A430DABEEFB4}" dt="2022-11-27T02:54:44.419" v="260"/>
          <ac:spMkLst>
            <pc:docMk/>
            <pc:sldMk cId="109857222" sldId="256"/>
            <ac:spMk id="3" creationId="{00000000-0000-0000-0000-000000000000}"/>
          </ac:spMkLst>
        </pc:spChg>
        <pc:spChg chg="add">
          <ac:chgData name="Sharma, Kanishkaa" userId="S::kanishar@iu.edu::588a7290-02a2-4870-941c-1eca722d33d9" providerId="AD" clId="Web-{CD6F0F2E-E10E-4169-B1D6-A430DABEEFB4}" dt="2022-11-27T02:54:44.419" v="260"/>
          <ac:spMkLst>
            <pc:docMk/>
            <pc:sldMk cId="109857222" sldId="256"/>
            <ac:spMk id="14" creationId="{95177EBB-CFE5-4956-BEF9-46051963BE04}"/>
          </ac:spMkLst>
        </pc:spChg>
        <pc:spChg chg="add">
          <ac:chgData name="Sharma, Kanishkaa" userId="S::kanishar@iu.edu::588a7290-02a2-4870-941c-1eca722d33d9" providerId="AD" clId="Web-{CD6F0F2E-E10E-4169-B1D6-A430DABEEFB4}" dt="2022-11-27T02:54:44.419" v="260"/>
          <ac:spMkLst>
            <pc:docMk/>
            <pc:sldMk cId="109857222" sldId="256"/>
            <ac:spMk id="16" creationId="{42B1246B-BFF7-432E-91F4-BD5976CDA7EC}"/>
          </ac:spMkLst>
        </pc:spChg>
        <pc:spChg chg="add">
          <ac:chgData name="Sharma, Kanishkaa" userId="S::kanishar@iu.edu::588a7290-02a2-4870-941c-1eca722d33d9" providerId="AD" clId="Web-{CD6F0F2E-E10E-4169-B1D6-A430DABEEFB4}" dt="2022-11-27T02:54:44.419" v="260"/>
          <ac:spMkLst>
            <pc:docMk/>
            <pc:sldMk cId="109857222" sldId="256"/>
            <ac:spMk id="27" creationId="{4C6BCF18-14D6-4F32-8F14-1BDDACB638F0}"/>
          </ac:spMkLst>
        </pc:spChg>
        <pc:spChg chg="del">
          <ac:chgData name="Sharma, Kanishkaa" userId="S::kanishar@iu.edu::588a7290-02a2-4870-941c-1eca722d33d9" providerId="AD" clId="Web-{CD6F0F2E-E10E-4169-B1D6-A430DABEEFB4}" dt="2022-11-27T02:42:29.658" v="154"/>
          <ac:spMkLst>
            <pc:docMk/>
            <pc:sldMk cId="109857222" sldId="256"/>
            <ac:spMk id="78" creationId="{C9D262D4-AE8B-4620-949A-609FC366FC05}"/>
          </ac:spMkLst>
        </pc:spChg>
        <pc:spChg chg="del">
          <ac:chgData name="Sharma, Kanishkaa" userId="S::kanishar@iu.edu::588a7290-02a2-4870-941c-1eca722d33d9" providerId="AD" clId="Web-{CD6F0F2E-E10E-4169-B1D6-A430DABEEFB4}" dt="2022-11-27T02:42:29.658" v="154"/>
          <ac:spMkLst>
            <pc:docMk/>
            <pc:sldMk cId="109857222" sldId="256"/>
            <ac:spMk id="79" creationId="{3605853C-E63A-49E2-84A4-4B7DD77A562C}"/>
          </ac:spMkLst>
        </pc:spChg>
        <pc:grpChg chg="add">
          <ac:chgData name="Sharma, Kanishkaa" userId="S::kanishar@iu.edu::588a7290-02a2-4870-941c-1eca722d33d9" providerId="AD" clId="Web-{CD6F0F2E-E10E-4169-B1D6-A430DABEEFB4}" dt="2022-11-27T02:54:44.419" v="260"/>
          <ac:grpSpMkLst>
            <pc:docMk/>
            <pc:sldMk cId="109857222" sldId="256"/>
            <ac:grpSpMk id="28" creationId="{8EE0B2C4-662B-49D2-9347-AE3E1A3FDA17}"/>
          </ac:grpSpMkLst>
        </pc:grpChg>
        <pc:grpChg chg="del">
          <ac:chgData name="Sharma, Kanishkaa" userId="S::kanishar@iu.edu::588a7290-02a2-4870-941c-1eca722d33d9" providerId="AD" clId="Web-{CD6F0F2E-E10E-4169-B1D6-A430DABEEFB4}" dt="2022-11-27T02:42:29.658" v="154"/>
          <ac:grpSpMkLst>
            <pc:docMk/>
            <pc:sldMk cId="109857222" sldId="256"/>
            <ac:grpSpMk id="80" creationId="{9500549F-5B68-400C-A605-BDF102BDBB0A}"/>
          </ac:grpSpMkLst>
        </pc:grpChg>
        <pc:picChg chg="mod">
          <ac:chgData name="Sharma, Kanishkaa" userId="S::kanishar@iu.edu::588a7290-02a2-4870-941c-1eca722d33d9" providerId="AD" clId="Web-{CD6F0F2E-E10E-4169-B1D6-A430DABEEFB4}" dt="2022-11-27T02:54:44.419" v="260"/>
          <ac:picMkLst>
            <pc:docMk/>
            <pc:sldMk cId="109857222" sldId="256"/>
            <ac:picMk id="4" creationId="{208D2D89-2C49-3760-0958-27F7BF30F186}"/>
          </ac:picMkLst>
        </pc:picChg>
        <pc:cxnChg chg="add">
          <ac:chgData name="Sharma, Kanishkaa" userId="S::kanishar@iu.edu::588a7290-02a2-4870-941c-1eca722d33d9" providerId="AD" clId="Web-{CD6F0F2E-E10E-4169-B1D6-A430DABEEFB4}" dt="2022-11-27T02:54:44.419" v="260"/>
          <ac:cxnSpMkLst>
            <pc:docMk/>
            <pc:sldMk cId="109857222" sldId="256"/>
            <ac:cxnSpMk id="22" creationId="{A8AD5635-2280-43AD-B912-ABA456022C67}"/>
          </ac:cxnSpMkLst>
        </pc:cxnChg>
        <pc:cxnChg chg="del">
          <ac:chgData name="Sharma, Kanishkaa" userId="S::kanishar@iu.edu::588a7290-02a2-4870-941c-1eca722d33d9" providerId="AD" clId="Web-{CD6F0F2E-E10E-4169-B1D6-A430DABEEFB4}" dt="2022-11-27T02:42:29.658" v="154"/>
          <ac:cxnSpMkLst>
            <pc:docMk/>
            <pc:sldMk cId="109857222" sldId="256"/>
            <ac:cxnSpMk id="74" creationId="{1E22DAF0-5C05-4D01-A6C7-28326657739A}"/>
          </ac:cxnSpMkLst>
        </pc:cxnChg>
      </pc:sldChg>
      <pc:sldChg chg="addSp delSp modSp mod setBg modClrScheme delDesignElem chgLayout">
        <pc:chgData name="Sharma, Kanishkaa" userId="S::kanishar@iu.edu::588a7290-02a2-4870-941c-1eca722d33d9" providerId="AD" clId="Web-{CD6F0F2E-E10E-4169-B1D6-A430DABEEFB4}" dt="2022-11-27T03:35:46.561" v="365"/>
        <pc:sldMkLst>
          <pc:docMk/>
          <pc:sldMk cId="455410490" sldId="258"/>
        </pc:sldMkLst>
        <pc:spChg chg="mod ord">
          <ac:chgData name="Sharma, Kanishkaa" userId="S::kanishar@iu.edu::588a7290-02a2-4870-941c-1eca722d33d9" providerId="AD" clId="Web-{CD6F0F2E-E10E-4169-B1D6-A430DABEEFB4}" dt="2022-11-27T03:35:46.561" v="365"/>
          <ac:spMkLst>
            <pc:docMk/>
            <pc:sldMk cId="455410490" sldId="258"/>
            <ac:spMk id="2" creationId="{4D653283-76AE-CDD6-B200-3E9C8892B98C}"/>
          </ac:spMkLst>
        </pc:spChg>
        <pc:spChg chg="mod ord">
          <ac:chgData name="Sharma, Kanishkaa" userId="S::kanishar@iu.edu::588a7290-02a2-4870-941c-1eca722d33d9" providerId="AD" clId="Web-{CD6F0F2E-E10E-4169-B1D6-A430DABEEFB4}" dt="2022-11-27T03:35:46.561" v="365"/>
          <ac:spMkLst>
            <pc:docMk/>
            <pc:sldMk cId="455410490" sldId="258"/>
            <ac:spMk id="3" creationId="{55773EA6-7633-31A4-BBC2-859C618D66F2}"/>
          </ac:spMkLst>
        </pc:spChg>
        <pc:spChg chg="add del">
          <ac:chgData name="Sharma, Kanishkaa" userId="S::kanishar@iu.edu::588a7290-02a2-4870-941c-1eca722d33d9" providerId="AD" clId="Web-{CD6F0F2E-E10E-4169-B1D6-A430DABEEFB4}" dt="2022-11-27T03:35:46.561" v="365"/>
          <ac:spMkLst>
            <pc:docMk/>
            <pc:sldMk cId="455410490" sldId="258"/>
            <ac:spMk id="5" creationId="{042D3996-BA08-4AC2-948E-02DA85C02829}"/>
          </ac:spMkLst>
        </pc:spChg>
        <pc:spChg chg="add del">
          <ac:chgData name="Sharma, Kanishkaa" userId="S::kanishar@iu.edu::588a7290-02a2-4870-941c-1eca722d33d9" providerId="AD" clId="Web-{CD6F0F2E-E10E-4169-B1D6-A430DABEEFB4}" dt="2022-11-27T03:35:46.561" v="365"/>
          <ac:spMkLst>
            <pc:docMk/>
            <pc:sldMk cId="455410490" sldId="258"/>
            <ac:spMk id="6" creationId="{6B6CA78D-2100-44EF-B3DD-CEF1EB3ACCCF}"/>
          </ac:spMkLst>
        </pc:spChg>
        <pc:spChg chg="add del">
          <ac:chgData name="Sharma, Kanishkaa" userId="S::kanishar@iu.edu::588a7290-02a2-4870-941c-1eca722d33d9" providerId="AD" clId="Web-{CD6F0F2E-E10E-4169-B1D6-A430DABEEFB4}" dt="2022-11-27T02:42:29.658" v="154"/>
          <ac:spMkLst>
            <pc:docMk/>
            <pc:sldMk cId="455410490" sldId="258"/>
            <ac:spMk id="8" creationId="{B7328C2D-38F0-4C80-9EA5-A1AD0D6B2022}"/>
          </ac:spMkLst>
        </pc:spChg>
        <pc:spChg chg="add">
          <ac:chgData name="Sharma, Kanishkaa" userId="S::kanishar@iu.edu::588a7290-02a2-4870-941c-1eca722d33d9" providerId="AD" clId="Web-{CD6F0F2E-E10E-4169-B1D6-A430DABEEFB4}" dt="2022-11-27T03:35:46.561" v="365"/>
          <ac:spMkLst>
            <pc:docMk/>
            <pc:sldMk cId="455410490" sldId="258"/>
            <ac:spMk id="17" creationId="{042D3996-BA08-4AC2-948E-02DA85C02829}"/>
          </ac:spMkLst>
        </pc:spChg>
        <pc:spChg chg="add">
          <ac:chgData name="Sharma, Kanishkaa" userId="S::kanishar@iu.edu::588a7290-02a2-4870-941c-1eca722d33d9" providerId="AD" clId="Web-{CD6F0F2E-E10E-4169-B1D6-A430DABEEFB4}" dt="2022-11-27T03:35:46.561" v="365"/>
          <ac:spMkLst>
            <pc:docMk/>
            <pc:sldMk cId="455410490" sldId="258"/>
            <ac:spMk id="19" creationId="{6B6CA78D-2100-44EF-B3DD-CEF1EB3ACCCF}"/>
          </ac:spMkLst>
        </pc:spChg>
        <pc:grpChg chg="add del">
          <ac:chgData name="Sharma, Kanishkaa" userId="S::kanishar@iu.edu::588a7290-02a2-4870-941c-1eca722d33d9" providerId="AD" clId="Web-{CD6F0F2E-E10E-4169-B1D6-A430DABEEFB4}" dt="2022-11-27T02:42:29.658" v="154"/>
          <ac:grpSpMkLst>
            <pc:docMk/>
            <pc:sldMk cId="455410490" sldId="258"/>
            <ac:grpSpMk id="10" creationId="{BD17E249-48D0-476B-A642-A5D58DD39A22}"/>
          </ac:grpSpMkLst>
        </pc:grpChg>
        <pc:cxnChg chg="add del">
          <ac:chgData name="Sharma, Kanishkaa" userId="S::kanishar@iu.edu::588a7290-02a2-4870-941c-1eca722d33d9" providerId="AD" clId="Web-{CD6F0F2E-E10E-4169-B1D6-A430DABEEFB4}" dt="2022-11-27T03:35:46.561" v="365"/>
          <ac:cxnSpMkLst>
            <pc:docMk/>
            <pc:sldMk cId="455410490" sldId="258"/>
            <ac:cxnSpMk id="12" creationId="{8AEF6D22-D80F-4107-8B30-6AB147A50818}"/>
          </ac:cxnSpMkLst>
        </pc:cxnChg>
        <pc:cxnChg chg="add del">
          <ac:chgData name="Sharma, Kanishkaa" userId="S::kanishar@iu.edu::588a7290-02a2-4870-941c-1eca722d33d9" providerId="AD" clId="Web-{CD6F0F2E-E10E-4169-B1D6-A430DABEEFB4}" dt="2022-11-27T02:42:29.658" v="154"/>
          <ac:cxnSpMkLst>
            <pc:docMk/>
            <pc:sldMk cId="455410490" sldId="258"/>
            <ac:cxnSpMk id="16" creationId="{0B65B193-F600-4C1B-9DBF-09D94CDB08D8}"/>
          </ac:cxnSpMkLst>
        </pc:cxnChg>
        <pc:cxnChg chg="add">
          <ac:chgData name="Sharma, Kanishkaa" userId="S::kanishar@iu.edu::588a7290-02a2-4870-941c-1eca722d33d9" providerId="AD" clId="Web-{CD6F0F2E-E10E-4169-B1D6-A430DABEEFB4}" dt="2022-11-27T03:35:46.561" v="365"/>
          <ac:cxnSpMkLst>
            <pc:docMk/>
            <pc:sldMk cId="455410490" sldId="258"/>
            <ac:cxnSpMk id="21" creationId="{8AEF6D22-D80F-4107-8B30-6AB147A50818}"/>
          </ac:cxnSpMkLst>
        </pc:cxnChg>
      </pc:sldChg>
      <pc:sldChg chg="addSp delSp modSp mod setBg modClrScheme delDesignElem chgLayout">
        <pc:chgData name="Sharma, Kanishkaa" userId="S::kanishar@iu.edu::588a7290-02a2-4870-941c-1eca722d33d9" providerId="AD" clId="Web-{CD6F0F2E-E10E-4169-B1D6-A430DABEEFB4}" dt="2022-11-27T03:00:12.504" v="293" actId="20577"/>
        <pc:sldMkLst>
          <pc:docMk/>
          <pc:sldMk cId="288408977" sldId="259"/>
        </pc:sldMkLst>
        <pc:spChg chg="mod ord">
          <ac:chgData name="Sharma, Kanishkaa" userId="S::kanishar@iu.edu::588a7290-02a2-4870-941c-1eca722d33d9" providerId="AD" clId="Web-{CD6F0F2E-E10E-4169-B1D6-A430DABEEFB4}" dt="2022-11-27T03:00:12.504" v="293" actId="20577"/>
          <ac:spMkLst>
            <pc:docMk/>
            <pc:sldMk cId="288408977" sldId="259"/>
            <ac:spMk id="2" creationId="{D939DBD4-AA97-5A14-1E75-FD3EF6D4521F}"/>
          </ac:spMkLst>
        </pc:spChg>
        <pc:spChg chg="mod ord">
          <ac:chgData name="Sharma, Kanishkaa" userId="S::kanishar@iu.edu::588a7290-02a2-4870-941c-1eca722d33d9" providerId="AD" clId="Web-{CD6F0F2E-E10E-4169-B1D6-A430DABEEFB4}" dt="2022-11-27T02:59:24.893" v="284" actId="20577"/>
          <ac:spMkLst>
            <pc:docMk/>
            <pc:sldMk cId="288408977" sldId="259"/>
            <ac:spMk id="3" creationId="{823F253B-32C7-1BBF-2DFF-CA411647F82C}"/>
          </ac:spMkLst>
        </pc:spChg>
        <pc:spChg chg="add">
          <ac:chgData name="Sharma, Kanishkaa" userId="S::kanishar@iu.edu::588a7290-02a2-4870-941c-1eca722d33d9" providerId="AD" clId="Web-{CD6F0F2E-E10E-4169-B1D6-A430DABEEFB4}" dt="2022-11-27T02:56:03.202" v="262"/>
          <ac:spMkLst>
            <pc:docMk/>
            <pc:sldMk cId="288408977" sldId="259"/>
            <ac:spMk id="5" creationId="{042D3996-BA08-4AC2-948E-02DA85C02829}"/>
          </ac:spMkLst>
        </pc:spChg>
        <pc:spChg chg="add">
          <ac:chgData name="Sharma, Kanishkaa" userId="S::kanishar@iu.edu::588a7290-02a2-4870-941c-1eca722d33d9" providerId="AD" clId="Web-{CD6F0F2E-E10E-4169-B1D6-A430DABEEFB4}" dt="2022-11-27T02:56:03.202" v="262"/>
          <ac:spMkLst>
            <pc:docMk/>
            <pc:sldMk cId="288408977" sldId="259"/>
            <ac:spMk id="10" creationId="{6B6CA78D-2100-44EF-B3DD-CEF1EB3ACCCF}"/>
          </ac:spMkLst>
        </pc:spChg>
        <pc:spChg chg="del">
          <ac:chgData name="Sharma, Kanishkaa" userId="S::kanishar@iu.edu::588a7290-02a2-4870-941c-1eca722d33d9" providerId="AD" clId="Web-{CD6F0F2E-E10E-4169-B1D6-A430DABEEFB4}" dt="2022-11-27T02:38:22.403" v="104"/>
          <ac:spMkLst>
            <pc:docMk/>
            <pc:sldMk cId="288408977" sldId="259"/>
            <ac:spMk id="16" creationId="{3D6DABB5-1FC3-4E21-AC84-4685B03C9F93}"/>
          </ac:spMkLst>
        </pc:spChg>
        <pc:spChg chg="del">
          <ac:chgData name="Sharma, Kanishkaa" userId="S::kanishar@iu.edu::588a7290-02a2-4870-941c-1eca722d33d9" providerId="AD" clId="Web-{CD6F0F2E-E10E-4169-B1D6-A430DABEEFB4}" dt="2022-11-27T02:38:22.403" v="104"/>
          <ac:spMkLst>
            <pc:docMk/>
            <pc:sldMk cId="288408977" sldId="259"/>
            <ac:spMk id="18" creationId="{FC5790B5-250E-45E6-A05D-C3D1D459BC9D}"/>
          </ac:spMkLst>
        </pc:spChg>
        <pc:spChg chg="add del">
          <ac:chgData name="Sharma, Kanishkaa" userId="S::kanishar@iu.edu::588a7290-02a2-4870-941c-1eca722d33d9" providerId="AD" clId="Web-{CD6F0F2E-E10E-4169-B1D6-A430DABEEFB4}" dt="2022-11-27T02:42:29.658" v="154"/>
          <ac:spMkLst>
            <pc:docMk/>
            <pc:sldMk cId="288408977" sldId="259"/>
            <ac:spMk id="31" creationId="{B7328C2D-38F0-4C80-9EA5-A1AD0D6B2022}"/>
          </ac:spMkLst>
        </pc:spChg>
        <pc:grpChg chg="del">
          <ac:chgData name="Sharma, Kanishkaa" userId="S::kanishar@iu.edu::588a7290-02a2-4870-941c-1eca722d33d9" providerId="AD" clId="Web-{CD6F0F2E-E10E-4169-B1D6-A430DABEEFB4}" dt="2022-11-27T02:38:22.403" v="104"/>
          <ac:grpSpMkLst>
            <pc:docMk/>
            <pc:sldMk cId="288408977" sldId="259"/>
            <ac:grpSpMk id="8" creationId="{7575D7A7-3C36-4508-9BC6-70A93BD3C438}"/>
          </ac:grpSpMkLst>
        </pc:grpChg>
        <pc:grpChg chg="del">
          <ac:chgData name="Sharma, Kanishkaa" userId="S::kanishar@iu.edu::588a7290-02a2-4870-941c-1eca722d33d9" providerId="AD" clId="Web-{CD6F0F2E-E10E-4169-B1D6-A430DABEEFB4}" dt="2022-11-27T02:38:22.403" v="104"/>
          <ac:grpSpMkLst>
            <pc:docMk/>
            <pc:sldMk cId="288408977" sldId="259"/>
            <ac:grpSpMk id="20" creationId="{68158C4B-1BFE-4F6D-B2C1-0066FA11935A}"/>
          </ac:grpSpMkLst>
        </pc:grpChg>
        <pc:grpChg chg="add del">
          <ac:chgData name="Sharma, Kanishkaa" userId="S::kanishar@iu.edu::588a7290-02a2-4870-941c-1eca722d33d9" providerId="AD" clId="Web-{CD6F0F2E-E10E-4169-B1D6-A430DABEEFB4}" dt="2022-11-27T02:42:29.658" v="154"/>
          <ac:grpSpMkLst>
            <pc:docMk/>
            <pc:sldMk cId="288408977" sldId="259"/>
            <ac:grpSpMk id="33" creationId="{BD17E249-48D0-476B-A642-A5D58DD39A22}"/>
          </ac:grpSpMkLst>
        </pc:grpChg>
        <pc:cxnChg chg="add">
          <ac:chgData name="Sharma, Kanishkaa" userId="S::kanishar@iu.edu::588a7290-02a2-4870-941c-1eca722d33d9" providerId="AD" clId="Web-{CD6F0F2E-E10E-4169-B1D6-A430DABEEFB4}" dt="2022-11-27T02:56:03.202" v="262"/>
          <ac:cxnSpMkLst>
            <pc:docMk/>
            <pc:sldMk cId="288408977" sldId="259"/>
            <ac:cxnSpMk id="12" creationId="{8AEF6D22-D80F-4107-8B30-6AB147A50818}"/>
          </ac:cxnSpMkLst>
        </pc:cxnChg>
        <pc:cxnChg chg="del">
          <ac:chgData name="Sharma, Kanishkaa" userId="S::kanishar@iu.edu::588a7290-02a2-4870-941c-1eca722d33d9" providerId="AD" clId="Web-{CD6F0F2E-E10E-4169-B1D6-A430DABEEFB4}" dt="2022-11-27T02:38:22.403" v="104"/>
          <ac:cxnSpMkLst>
            <pc:docMk/>
            <pc:sldMk cId="288408977" sldId="259"/>
            <ac:cxnSpMk id="14" creationId="{AE446D0E-6531-40B7-A182-FB8602439777}"/>
          </ac:cxnSpMkLst>
        </pc:cxnChg>
        <pc:cxnChg chg="del">
          <ac:chgData name="Sharma, Kanishkaa" userId="S::kanishar@iu.edu::588a7290-02a2-4870-941c-1eca722d33d9" providerId="AD" clId="Web-{CD6F0F2E-E10E-4169-B1D6-A430DABEEFB4}" dt="2022-11-27T02:38:22.403" v="104"/>
          <ac:cxnSpMkLst>
            <pc:docMk/>
            <pc:sldMk cId="288408977" sldId="259"/>
            <ac:cxnSpMk id="26" creationId="{14319AF2-886A-4C5D-B34C-17FCB0267EEB}"/>
          </ac:cxnSpMkLst>
        </pc:cxnChg>
        <pc:cxnChg chg="add del">
          <ac:chgData name="Sharma, Kanishkaa" userId="S::kanishar@iu.edu::588a7290-02a2-4870-941c-1eca722d33d9" providerId="AD" clId="Web-{CD6F0F2E-E10E-4169-B1D6-A430DABEEFB4}" dt="2022-11-27T02:42:29.658" v="154"/>
          <ac:cxnSpMkLst>
            <pc:docMk/>
            <pc:sldMk cId="288408977" sldId="259"/>
            <ac:cxnSpMk id="39" creationId="{0B65B193-F600-4C1B-9DBF-09D94CDB08D8}"/>
          </ac:cxnSpMkLst>
        </pc:cxnChg>
      </pc:sldChg>
      <pc:sldChg chg="addSp delSp modSp mod setBg modClrScheme delDesignElem chgLayout">
        <pc:chgData name="Sharma, Kanishkaa" userId="S::kanishar@iu.edu::588a7290-02a2-4870-941c-1eca722d33d9" providerId="AD" clId="Web-{CD6F0F2E-E10E-4169-B1D6-A430DABEEFB4}" dt="2022-11-27T02:59:57.050" v="292" actId="14100"/>
        <pc:sldMkLst>
          <pc:docMk/>
          <pc:sldMk cId="783229305" sldId="260"/>
        </pc:sldMkLst>
        <pc:spChg chg="mod ord">
          <ac:chgData name="Sharma, Kanishkaa" userId="S::kanishar@iu.edu::588a7290-02a2-4870-941c-1eca722d33d9" providerId="AD" clId="Web-{CD6F0F2E-E10E-4169-B1D6-A430DABEEFB4}" dt="2022-11-27T02:59:57.050" v="292" actId="14100"/>
          <ac:spMkLst>
            <pc:docMk/>
            <pc:sldMk cId="783229305" sldId="260"/>
            <ac:spMk id="2" creationId="{5D2011AE-3A11-678B-12A1-3013B9872365}"/>
          </ac:spMkLst>
        </pc:spChg>
        <pc:spChg chg="mod ord">
          <ac:chgData name="Sharma, Kanishkaa" userId="S::kanishar@iu.edu::588a7290-02a2-4870-941c-1eca722d33d9" providerId="AD" clId="Web-{CD6F0F2E-E10E-4169-B1D6-A430DABEEFB4}" dt="2022-11-27T02:54:31.138" v="259"/>
          <ac:spMkLst>
            <pc:docMk/>
            <pc:sldMk cId="783229305" sldId="260"/>
            <ac:spMk id="13" creationId="{F9D98DD8-ED79-B450-C4CB-BA7917FCE4A1}"/>
          </ac:spMkLst>
        </pc:spChg>
        <pc:spChg chg="add">
          <ac:chgData name="Sharma, Kanishkaa" userId="S::kanishar@iu.edu::588a7290-02a2-4870-941c-1eca722d33d9" providerId="AD" clId="Web-{CD6F0F2E-E10E-4169-B1D6-A430DABEEFB4}" dt="2022-11-27T02:54:31.138" v="259"/>
          <ac:spMkLst>
            <pc:docMk/>
            <pc:sldMk cId="783229305" sldId="260"/>
            <ac:spMk id="23" creationId="{001B0E35-F788-4608-ABBE-0D971AA5028F}"/>
          </ac:spMkLst>
        </pc:spChg>
        <pc:spChg chg="add">
          <ac:chgData name="Sharma, Kanishkaa" userId="S::kanishar@iu.edu::588a7290-02a2-4870-941c-1eca722d33d9" providerId="AD" clId="Web-{CD6F0F2E-E10E-4169-B1D6-A430DABEEFB4}" dt="2022-11-27T02:54:31.138" v="259"/>
          <ac:spMkLst>
            <pc:docMk/>
            <pc:sldMk cId="783229305" sldId="260"/>
            <ac:spMk id="25" creationId="{4431B8EA-FCCA-47DD-A0C4-A653EC4AB846}"/>
          </ac:spMkLst>
        </pc:spChg>
        <pc:spChg chg="add">
          <ac:chgData name="Sharma, Kanishkaa" userId="S::kanishar@iu.edu::588a7290-02a2-4870-941c-1eca722d33d9" providerId="AD" clId="Web-{CD6F0F2E-E10E-4169-B1D6-A430DABEEFB4}" dt="2022-11-27T02:54:31.138" v="259"/>
          <ac:spMkLst>
            <pc:docMk/>
            <pc:sldMk cId="783229305" sldId="260"/>
            <ac:spMk id="27" creationId="{1C781EDE-83AA-44D6-8054-A4E2D6F28086}"/>
          </ac:spMkLst>
        </pc:spChg>
        <pc:spChg chg="del">
          <ac:chgData name="Sharma, Kanishkaa" userId="S::kanishar@iu.edu::588a7290-02a2-4870-941c-1eca722d33d9" providerId="AD" clId="Web-{CD6F0F2E-E10E-4169-B1D6-A430DABEEFB4}" dt="2022-11-27T02:38:46.153" v="106"/>
          <ac:spMkLst>
            <pc:docMk/>
            <pc:sldMk cId="783229305" sldId="260"/>
            <ac:spMk id="49" creationId="{278BC618-3289-4C64-902D-506AF437E6A7}"/>
          </ac:spMkLst>
        </pc:spChg>
        <pc:spChg chg="add del">
          <ac:chgData name="Sharma, Kanishkaa" userId="S::kanishar@iu.edu::588a7290-02a2-4870-941c-1eca722d33d9" providerId="AD" clId="Web-{CD6F0F2E-E10E-4169-B1D6-A430DABEEFB4}" dt="2022-11-27T02:42:29.658" v="154"/>
          <ac:spMkLst>
            <pc:docMk/>
            <pc:sldMk cId="783229305" sldId="260"/>
            <ac:spMk id="64" creationId="{B7328C2D-38F0-4C80-9EA5-A1AD0D6B2022}"/>
          </ac:spMkLst>
        </pc:spChg>
        <pc:grpChg chg="add">
          <ac:chgData name="Sharma, Kanishkaa" userId="S::kanishar@iu.edu::588a7290-02a2-4870-941c-1eca722d33d9" providerId="AD" clId="Web-{CD6F0F2E-E10E-4169-B1D6-A430DABEEFB4}" dt="2022-11-27T02:54:31.138" v="259"/>
          <ac:grpSpMkLst>
            <pc:docMk/>
            <pc:sldMk cId="783229305" sldId="260"/>
            <ac:grpSpMk id="15" creationId="{98F59C0D-C841-4077-8A86-CFA04BFD6B4B}"/>
          </ac:grpSpMkLst>
        </pc:grpChg>
        <pc:grpChg chg="del">
          <ac:chgData name="Sharma, Kanishkaa" userId="S::kanishar@iu.edu::588a7290-02a2-4870-941c-1eca722d33d9" providerId="AD" clId="Web-{CD6F0F2E-E10E-4169-B1D6-A430DABEEFB4}" dt="2022-11-27T02:38:46.153" v="106"/>
          <ac:grpSpMkLst>
            <pc:docMk/>
            <pc:sldMk cId="783229305" sldId="260"/>
            <ac:grpSpMk id="47" creationId="{614F7DB2-2747-44B1-8CCD-EA4CF6EABA54}"/>
          </ac:grpSpMkLst>
        </pc:grpChg>
        <pc:grpChg chg="add del">
          <ac:chgData name="Sharma, Kanishkaa" userId="S::kanishar@iu.edu::588a7290-02a2-4870-941c-1eca722d33d9" providerId="AD" clId="Web-{CD6F0F2E-E10E-4169-B1D6-A430DABEEFB4}" dt="2022-11-27T02:42:29.658" v="154"/>
          <ac:grpSpMkLst>
            <pc:docMk/>
            <pc:sldMk cId="783229305" sldId="260"/>
            <ac:grpSpMk id="56" creationId="{614F7DB2-2747-44B1-8CCD-EA4CF6EABA54}"/>
          </ac:grpSpMkLst>
        </pc:grpChg>
        <pc:grpChg chg="add del">
          <ac:chgData name="Sharma, Kanishkaa" userId="S::kanishar@iu.edu::588a7290-02a2-4870-941c-1eca722d33d9" providerId="AD" clId="Web-{CD6F0F2E-E10E-4169-B1D6-A430DABEEFB4}" dt="2022-11-27T02:42:29.658" v="154"/>
          <ac:grpSpMkLst>
            <pc:docMk/>
            <pc:sldMk cId="783229305" sldId="260"/>
            <ac:grpSpMk id="66" creationId="{BD17E249-48D0-476B-A642-A5D58DD39A22}"/>
          </ac:grpSpMkLst>
        </pc:grpChg>
        <pc:picChg chg="del">
          <ac:chgData name="Sharma, Kanishkaa" userId="S::kanishar@iu.edu::588a7290-02a2-4870-941c-1eca722d33d9" providerId="AD" clId="Web-{CD6F0F2E-E10E-4169-B1D6-A430DABEEFB4}" dt="2022-11-27T02:38:46.153" v="106"/>
          <ac:picMkLst>
            <pc:docMk/>
            <pc:sldMk cId="783229305" sldId="260"/>
            <ac:picMk id="50" creationId="{133D31B1-9C37-4542-80D3-7B54026F28EE}"/>
          </ac:picMkLst>
        </pc:picChg>
        <pc:cxnChg chg="add">
          <ac:chgData name="Sharma, Kanishkaa" userId="S::kanishar@iu.edu::588a7290-02a2-4870-941c-1eca722d33d9" providerId="AD" clId="Web-{CD6F0F2E-E10E-4169-B1D6-A430DABEEFB4}" dt="2022-11-27T02:54:31.138" v="259"/>
          <ac:cxnSpMkLst>
            <pc:docMk/>
            <pc:sldMk cId="783229305" sldId="260"/>
            <ac:cxnSpMk id="17" creationId="{5319E216-CB07-40D9-9253-0C7AADA11BDC}"/>
          </ac:cxnSpMkLst>
        </pc:cxnChg>
        <pc:cxnChg chg="del">
          <ac:chgData name="Sharma, Kanishkaa" userId="S::kanishar@iu.edu::588a7290-02a2-4870-941c-1eca722d33d9" providerId="AD" clId="Web-{CD6F0F2E-E10E-4169-B1D6-A430DABEEFB4}" dt="2022-11-27T02:38:46.153" v="106"/>
          <ac:cxnSpMkLst>
            <pc:docMk/>
            <pc:sldMk cId="783229305" sldId="260"/>
            <ac:cxnSpMk id="48" creationId="{2C02D87C-1E23-4B24-AFE6-A85743C72FDD}"/>
          </ac:cxnSpMkLst>
        </pc:cxnChg>
        <pc:cxnChg chg="del">
          <ac:chgData name="Sharma, Kanishkaa" userId="S::kanishar@iu.edu::588a7290-02a2-4870-941c-1eca722d33d9" providerId="AD" clId="Web-{CD6F0F2E-E10E-4169-B1D6-A430DABEEFB4}" dt="2022-11-27T02:38:46.153" v="106"/>
          <ac:cxnSpMkLst>
            <pc:docMk/>
            <pc:sldMk cId="783229305" sldId="260"/>
            <ac:cxnSpMk id="51" creationId="{10D273FA-71CB-4AEB-8F60-67AB3375E398}"/>
          </ac:cxnSpMkLst>
        </pc:cxnChg>
        <pc:cxnChg chg="add del">
          <ac:chgData name="Sharma, Kanishkaa" userId="S::kanishar@iu.edu::588a7290-02a2-4870-941c-1eca722d33d9" providerId="AD" clId="Web-{CD6F0F2E-E10E-4169-B1D6-A430DABEEFB4}" dt="2022-11-27T02:42:29.658" v="154"/>
          <ac:cxnSpMkLst>
            <pc:docMk/>
            <pc:sldMk cId="783229305" sldId="260"/>
            <ac:cxnSpMk id="62" creationId="{2C02D87C-1E23-4B24-AFE6-A85743C72FDD}"/>
          </ac:cxnSpMkLst>
        </pc:cxnChg>
        <pc:cxnChg chg="add del">
          <ac:chgData name="Sharma, Kanishkaa" userId="S::kanishar@iu.edu::588a7290-02a2-4870-941c-1eca722d33d9" providerId="AD" clId="Web-{CD6F0F2E-E10E-4169-B1D6-A430DABEEFB4}" dt="2022-11-27T02:42:29.658" v="154"/>
          <ac:cxnSpMkLst>
            <pc:docMk/>
            <pc:sldMk cId="783229305" sldId="260"/>
            <ac:cxnSpMk id="72" creationId="{0B65B193-F600-4C1B-9DBF-09D94CDB08D8}"/>
          </ac:cxnSpMkLst>
        </pc:cxnChg>
      </pc:sldChg>
      <pc:sldChg chg="modSp mod modClrScheme chgLayout">
        <pc:chgData name="Sharma, Kanishkaa" userId="S::kanishar@iu.edu::588a7290-02a2-4870-941c-1eca722d33d9" providerId="AD" clId="Web-{CD6F0F2E-E10E-4169-B1D6-A430DABEEFB4}" dt="2022-11-27T03:19:48.840" v="352" actId="20577"/>
        <pc:sldMkLst>
          <pc:docMk/>
          <pc:sldMk cId="1267405236" sldId="261"/>
        </pc:sldMkLst>
        <pc:spChg chg="mod ord">
          <ac:chgData name="Sharma, Kanishkaa" userId="S::kanishar@iu.edu::588a7290-02a2-4870-941c-1eca722d33d9" providerId="AD" clId="Web-{CD6F0F2E-E10E-4169-B1D6-A430DABEEFB4}" dt="2022-11-27T02:43:43.675" v="167" actId="20577"/>
          <ac:spMkLst>
            <pc:docMk/>
            <pc:sldMk cId="1267405236" sldId="261"/>
            <ac:spMk id="2" creationId="{7972EAFA-790D-BCB4-3738-FE51280FD504}"/>
          </ac:spMkLst>
        </pc:spChg>
        <pc:spChg chg="mod ord">
          <ac:chgData name="Sharma, Kanishkaa" userId="S::kanishar@iu.edu::588a7290-02a2-4870-941c-1eca722d33d9" providerId="AD" clId="Web-{CD6F0F2E-E10E-4169-B1D6-A430DABEEFB4}" dt="2022-11-27T02:45:52.710" v="176" actId="14100"/>
          <ac:spMkLst>
            <pc:docMk/>
            <pc:sldMk cId="1267405236" sldId="261"/>
            <ac:spMk id="3" creationId="{3887326C-A4D6-F334-F387-3E9C0D188456}"/>
          </ac:spMkLst>
        </pc:spChg>
        <pc:spChg chg="mod ord">
          <ac:chgData name="Sharma, Kanishkaa" userId="S::kanishar@iu.edu::588a7290-02a2-4870-941c-1eca722d33d9" providerId="AD" clId="Web-{CD6F0F2E-E10E-4169-B1D6-A430DABEEFB4}" dt="2022-11-27T03:19:24.589" v="347" actId="20577"/>
          <ac:spMkLst>
            <pc:docMk/>
            <pc:sldMk cId="1267405236" sldId="261"/>
            <ac:spMk id="4" creationId="{722A69B5-917A-4751-B679-C419030EEC6F}"/>
          </ac:spMkLst>
        </pc:spChg>
        <pc:spChg chg="mod ord">
          <ac:chgData name="Sharma, Kanishkaa" userId="S::kanishar@iu.edu::588a7290-02a2-4870-941c-1eca722d33d9" providerId="AD" clId="Web-{CD6F0F2E-E10E-4169-B1D6-A430DABEEFB4}" dt="2022-11-27T02:46:15.101" v="180" actId="20577"/>
          <ac:spMkLst>
            <pc:docMk/>
            <pc:sldMk cId="1267405236" sldId="261"/>
            <ac:spMk id="5" creationId="{D51AD44A-0145-1A9E-3C96-982094F44496}"/>
          </ac:spMkLst>
        </pc:spChg>
        <pc:spChg chg="mod ord">
          <ac:chgData name="Sharma, Kanishkaa" userId="S::kanishar@iu.edu::588a7290-02a2-4870-941c-1eca722d33d9" providerId="AD" clId="Web-{CD6F0F2E-E10E-4169-B1D6-A430DABEEFB4}" dt="2022-11-27T03:19:48.840" v="352" actId="20577"/>
          <ac:spMkLst>
            <pc:docMk/>
            <pc:sldMk cId="1267405236" sldId="261"/>
            <ac:spMk id="6" creationId="{BCEE3C66-E488-86A3-B793-E2F910A2FC63}"/>
          </ac:spMkLst>
        </pc:spChg>
      </pc:sldChg>
      <pc:sldChg chg="addSp delSp modSp mod modClrScheme chgLayout">
        <pc:chgData name="Sharma, Kanishkaa" userId="S::kanishar@iu.edu::588a7290-02a2-4870-941c-1eca722d33d9" providerId="AD" clId="Web-{CD6F0F2E-E10E-4169-B1D6-A430DABEEFB4}" dt="2022-11-27T03:01:20.786" v="300" actId="14100"/>
        <pc:sldMkLst>
          <pc:docMk/>
          <pc:sldMk cId="3102567697" sldId="262"/>
        </pc:sldMkLst>
        <pc:spChg chg="mod ord">
          <ac:chgData name="Sharma, Kanishkaa" userId="S::kanishar@iu.edu::588a7290-02a2-4870-941c-1eca722d33d9" providerId="AD" clId="Web-{CD6F0F2E-E10E-4169-B1D6-A430DABEEFB4}" dt="2022-11-27T02:49:43.824" v="213" actId="20577"/>
          <ac:spMkLst>
            <pc:docMk/>
            <pc:sldMk cId="3102567697" sldId="262"/>
            <ac:spMk id="2" creationId="{C26F13C7-987E-2DBD-6823-E7095A9D3DC2}"/>
          </ac:spMkLst>
        </pc:spChg>
        <pc:spChg chg="mod ord">
          <ac:chgData name="Sharma, Kanishkaa" userId="S::kanishar@iu.edu::588a7290-02a2-4870-941c-1eca722d33d9" providerId="AD" clId="Web-{CD6F0F2E-E10E-4169-B1D6-A430DABEEFB4}" dt="2022-11-27T02:49:09.807" v="207" actId="20577"/>
          <ac:spMkLst>
            <pc:docMk/>
            <pc:sldMk cId="3102567697" sldId="262"/>
            <ac:spMk id="3" creationId="{D6AB88B3-C179-D4E1-8895-BB7E71246CCF}"/>
          </ac:spMkLst>
        </pc:spChg>
        <pc:spChg chg="mod ord">
          <ac:chgData name="Sharma, Kanishkaa" userId="S::kanishar@iu.edu::588a7290-02a2-4870-941c-1eca722d33d9" providerId="AD" clId="Web-{CD6F0F2E-E10E-4169-B1D6-A430DABEEFB4}" dt="2022-11-27T03:01:20.786" v="300" actId="14100"/>
          <ac:spMkLst>
            <pc:docMk/>
            <pc:sldMk cId="3102567697" sldId="262"/>
            <ac:spMk id="4" creationId="{E15695D2-3082-0AFF-4A98-0FB3502FB24F}"/>
          </ac:spMkLst>
        </pc:spChg>
        <pc:spChg chg="mod ord">
          <ac:chgData name="Sharma, Kanishkaa" userId="S::kanishar@iu.edu::588a7290-02a2-4870-941c-1eca722d33d9" providerId="AD" clId="Web-{CD6F0F2E-E10E-4169-B1D6-A430DABEEFB4}" dt="2022-11-27T02:49:54.230" v="214" actId="14100"/>
          <ac:spMkLst>
            <pc:docMk/>
            <pc:sldMk cId="3102567697" sldId="262"/>
            <ac:spMk id="5" creationId="{1588ECEF-8B84-AB48-25F2-F31CFBAD8880}"/>
          </ac:spMkLst>
        </pc:spChg>
        <pc:spChg chg="del mod ord">
          <ac:chgData name="Sharma, Kanishkaa" userId="S::kanishar@iu.edu::588a7290-02a2-4870-941c-1eca722d33d9" providerId="AD" clId="Web-{CD6F0F2E-E10E-4169-B1D6-A430DABEEFB4}" dt="2022-11-27T02:49:55.402" v="215"/>
          <ac:spMkLst>
            <pc:docMk/>
            <pc:sldMk cId="3102567697" sldId="262"/>
            <ac:spMk id="6" creationId="{696C3D76-DE75-BFA3-D2A0-A9BB5F6A158B}"/>
          </ac:spMkLst>
        </pc:spChg>
        <pc:spChg chg="add mod">
          <ac:chgData name="Sharma, Kanishkaa" userId="S::kanishar@iu.edu::588a7290-02a2-4870-941c-1eca722d33d9" providerId="AD" clId="Web-{CD6F0F2E-E10E-4169-B1D6-A430DABEEFB4}" dt="2022-11-27T03:01:16.161" v="299" actId="14100"/>
          <ac:spMkLst>
            <pc:docMk/>
            <pc:sldMk cId="3102567697" sldId="262"/>
            <ac:spMk id="43" creationId="{E3DA0AEC-2452-C642-BB61-BF23E1A48983}"/>
          </ac:spMkLst>
        </pc:spChg>
        <pc:graphicFrameChg chg="add del mod ord modGraphic">
          <ac:chgData name="Sharma, Kanishkaa" userId="S::kanishar@iu.edu::588a7290-02a2-4870-941c-1eca722d33d9" providerId="AD" clId="Web-{CD6F0F2E-E10E-4169-B1D6-A430DABEEFB4}" dt="2022-11-27T03:01:07.473" v="297"/>
          <ac:graphicFrameMkLst>
            <pc:docMk/>
            <pc:sldMk cId="3102567697" sldId="262"/>
            <ac:graphicFrameMk id="7" creationId="{7C83F4ED-3E4E-268A-146A-E68EE66C6CB2}"/>
          </ac:graphicFrameMkLst>
        </pc:graphicFrameChg>
      </pc:sldChg>
      <pc:sldChg chg="addSp delSp modSp mod setBg modClrScheme chgLayout">
        <pc:chgData name="Sharma, Kanishkaa" userId="S::kanishar@iu.edu::588a7290-02a2-4870-941c-1eca722d33d9" providerId="AD" clId="Web-{CD6F0F2E-E10E-4169-B1D6-A430DABEEFB4}" dt="2022-11-27T03:36:26.999" v="367" actId="20577"/>
        <pc:sldMkLst>
          <pc:docMk/>
          <pc:sldMk cId="4026966068" sldId="263"/>
        </pc:sldMkLst>
        <pc:spChg chg="mod ord">
          <ac:chgData name="Sharma, Kanishkaa" userId="S::kanishar@iu.edu::588a7290-02a2-4870-941c-1eca722d33d9" providerId="AD" clId="Web-{CD6F0F2E-E10E-4169-B1D6-A430DABEEFB4}" dt="2022-11-27T03:04:18.242" v="318" actId="20577"/>
          <ac:spMkLst>
            <pc:docMk/>
            <pc:sldMk cId="4026966068" sldId="263"/>
            <ac:spMk id="2" creationId="{CC6888DD-05D8-C3DE-C374-4ECF99F7C305}"/>
          </ac:spMkLst>
        </pc:spChg>
        <pc:spChg chg="mod ord">
          <ac:chgData name="Sharma, Kanishkaa" userId="S::kanishar@iu.edu::588a7290-02a2-4870-941c-1eca722d33d9" providerId="AD" clId="Web-{CD6F0F2E-E10E-4169-B1D6-A430DABEEFB4}" dt="2022-11-27T03:36:26.999" v="367" actId="20577"/>
          <ac:spMkLst>
            <pc:docMk/>
            <pc:sldMk cId="4026966068" sldId="263"/>
            <ac:spMk id="3" creationId="{790EFD0C-3FAE-3DA8-8679-7055755C176A}"/>
          </ac:spMkLst>
        </pc:spChg>
        <pc:spChg chg="add del">
          <ac:chgData name="Sharma, Kanishkaa" userId="S::kanishar@iu.edu::588a7290-02a2-4870-941c-1eca722d33d9" providerId="AD" clId="Web-{CD6F0F2E-E10E-4169-B1D6-A430DABEEFB4}" dt="2022-11-27T03:03:50.523" v="311"/>
          <ac:spMkLst>
            <pc:docMk/>
            <pc:sldMk cId="4026966068" sldId="263"/>
            <ac:spMk id="8" creationId="{001B0E35-F788-4608-ABBE-0D971AA5028F}"/>
          </ac:spMkLst>
        </pc:spChg>
        <pc:spChg chg="add del">
          <ac:chgData name="Sharma, Kanishkaa" userId="S::kanishar@iu.edu::588a7290-02a2-4870-941c-1eca722d33d9" providerId="AD" clId="Web-{CD6F0F2E-E10E-4169-B1D6-A430DABEEFB4}" dt="2022-11-27T03:03:50.523" v="311"/>
          <ac:spMkLst>
            <pc:docMk/>
            <pc:sldMk cId="4026966068" sldId="263"/>
            <ac:spMk id="10" creationId="{4431B8EA-FCCA-47DD-A0C4-A653EC4AB846}"/>
          </ac:spMkLst>
        </pc:spChg>
        <pc:spChg chg="add del">
          <ac:chgData name="Sharma, Kanishkaa" userId="S::kanishar@iu.edu::588a7290-02a2-4870-941c-1eca722d33d9" providerId="AD" clId="Web-{CD6F0F2E-E10E-4169-B1D6-A430DABEEFB4}" dt="2022-11-27T03:03:50.523" v="311"/>
          <ac:spMkLst>
            <pc:docMk/>
            <pc:sldMk cId="4026966068" sldId="263"/>
            <ac:spMk id="12" creationId="{1C781EDE-83AA-44D6-8054-A4E2D6F28086}"/>
          </ac:spMkLst>
        </pc:spChg>
        <pc:spChg chg="add del">
          <ac:chgData name="Sharma, Kanishkaa" userId="S::kanishar@iu.edu::588a7290-02a2-4870-941c-1eca722d33d9" providerId="AD" clId="Web-{CD6F0F2E-E10E-4169-B1D6-A430DABEEFB4}" dt="2022-11-27T03:03:53.945" v="313"/>
          <ac:spMkLst>
            <pc:docMk/>
            <pc:sldMk cId="4026966068" sldId="263"/>
            <ac:spMk id="14" creationId="{042D3996-BA08-4AC2-948E-02DA85C02829}"/>
          </ac:spMkLst>
        </pc:spChg>
        <pc:spChg chg="add del">
          <ac:chgData name="Sharma, Kanishkaa" userId="S::kanishar@iu.edu::588a7290-02a2-4870-941c-1eca722d33d9" providerId="AD" clId="Web-{CD6F0F2E-E10E-4169-B1D6-A430DABEEFB4}" dt="2022-11-27T03:03:53.945" v="313"/>
          <ac:spMkLst>
            <pc:docMk/>
            <pc:sldMk cId="4026966068" sldId="263"/>
            <ac:spMk id="15" creationId="{6B6CA78D-2100-44EF-B3DD-CEF1EB3ACCCF}"/>
          </ac:spMkLst>
        </pc:spChg>
        <pc:spChg chg="add">
          <ac:chgData name="Sharma, Kanishkaa" userId="S::kanishar@iu.edu::588a7290-02a2-4870-941c-1eca722d33d9" providerId="AD" clId="Web-{CD6F0F2E-E10E-4169-B1D6-A430DABEEFB4}" dt="2022-11-27T03:03:53.992" v="314"/>
          <ac:spMkLst>
            <pc:docMk/>
            <pc:sldMk cId="4026966068" sldId="263"/>
            <ac:spMk id="18" creationId="{001B0E35-F788-4608-ABBE-0D971AA5028F}"/>
          </ac:spMkLst>
        </pc:spChg>
        <pc:spChg chg="add">
          <ac:chgData name="Sharma, Kanishkaa" userId="S::kanishar@iu.edu::588a7290-02a2-4870-941c-1eca722d33d9" providerId="AD" clId="Web-{CD6F0F2E-E10E-4169-B1D6-A430DABEEFB4}" dt="2022-11-27T03:03:53.992" v="314"/>
          <ac:spMkLst>
            <pc:docMk/>
            <pc:sldMk cId="4026966068" sldId="263"/>
            <ac:spMk id="19" creationId="{4431B8EA-FCCA-47DD-A0C4-A653EC4AB846}"/>
          </ac:spMkLst>
        </pc:spChg>
        <pc:spChg chg="add">
          <ac:chgData name="Sharma, Kanishkaa" userId="S::kanishar@iu.edu::588a7290-02a2-4870-941c-1eca722d33d9" providerId="AD" clId="Web-{CD6F0F2E-E10E-4169-B1D6-A430DABEEFB4}" dt="2022-11-27T03:03:53.992" v="314"/>
          <ac:spMkLst>
            <pc:docMk/>
            <pc:sldMk cId="4026966068" sldId="263"/>
            <ac:spMk id="20" creationId="{1C781EDE-83AA-44D6-8054-A4E2D6F28086}"/>
          </ac:spMkLst>
        </pc:spChg>
        <pc:cxnChg chg="add del">
          <ac:chgData name="Sharma, Kanishkaa" userId="S::kanishar@iu.edu::588a7290-02a2-4870-941c-1eca722d33d9" providerId="AD" clId="Web-{CD6F0F2E-E10E-4169-B1D6-A430DABEEFB4}" dt="2022-11-27T03:03:53.945" v="313"/>
          <ac:cxnSpMkLst>
            <pc:docMk/>
            <pc:sldMk cId="4026966068" sldId="263"/>
            <ac:cxnSpMk id="16" creationId="{8AEF6D22-D80F-4107-8B30-6AB147A50818}"/>
          </ac:cxnSpMkLst>
        </pc:cxnChg>
      </pc:sldChg>
      <pc:sldChg chg="modSp mod modClrScheme chgLayout">
        <pc:chgData name="Sharma, Kanishkaa" userId="S::kanishar@iu.edu::588a7290-02a2-4870-941c-1eca722d33d9" providerId="AD" clId="Web-{CD6F0F2E-E10E-4169-B1D6-A430DABEEFB4}" dt="2022-11-27T02:58:02.157" v="270" actId="14100"/>
        <pc:sldMkLst>
          <pc:docMk/>
          <pc:sldMk cId="3767336419" sldId="264"/>
        </pc:sldMkLst>
        <pc:spChg chg="mod ord">
          <ac:chgData name="Sharma, Kanishkaa" userId="S::kanishar@iu.edu::588a7290-02a2-4870-941c-1eca722d33d9" providerId="AD" clId="Web-{CD6F0F2E-E10E-4169-B1D6-A430DABEEFB4}" dt="2022-11-27T02:53:59.700" v="254" actId="14100"/>
          <ac:spMkLst>
            <pc:docMk/>
            <pc:sldMk cId="3767336419" sldId="264"/>
            <ac:spMk id="2" creationId="{BBD86EF5-C23C-2E57-AB1A-65AD1866798D}"/>
          </ac:spMkLst>
        </pc:spChg>
        <pc:spChg chg="mod ord">
          <ac:chgData name="Sharma, Kanishkaa" userId="S::kanishar@iu.edu::588a7290-02a2-4870-941c-1eca722d33d9" providerId="AD" clId="Web-{CD6F0F2E-E10E-4169-B1D6-A430DABEEFB4}" dt="2022-11-27T02:58:02.157" v="270" actId="14100"/>
          <ac:spMkLst>
            <pc:docMk/>
            <pc:sldMk cId="3767336419" sldId="264"/>
            <ac:spMk id="3" creationId="{E9DF6369-E684-9CB7-B43B-648385481473}"/>
          </ac:spMkLst>
        </pc:spChg>
      </pc:sldChg>
      <pc:sldChg chg="modSp mod modClrScheme chgLayout">
        <pc:chgData name="Sharma, Kanishkaa" userId="S::kanishar@iu.edu::588a7290-02a2-4870-941c-1eca722d33d9" providerId="AD" clId="Web-{CD6F0F2E-E10E-4169-B1D6-A430DABEEFB4}" dt="2022-11-27T03:03:33.929" v="309" actId="1076"/>
        <pc:sldMkLst>
          <pc:docMk/>
          <pc:sldMk cId="1658441468" sldId="265"/>
        </pc:sldMkLst>
        <pc:spChg chg="mod ord">
          <ac:chgData name="Sharma, Kanishkaa" userId="S::kanishar@iu.edu::588a7290-02a2-4870-941c-1eca722d33d9" providerId="AD" clId="Web-{CD6F0F2E-E10E-4169-B1D6-A430DABEEFB4}" dt="2022-11-27T03:03:33.929" v="309" actId="1076"/>
          <ac:spMkLst>
            <pc:docMk/>
            <pc:sldMk cId="1658441468" sldId="265"/>
            <ac:spMk id="2" creationId="{3CF1AF69-472C-D9DE-3F60-44644161BA35}"/>
          </ac:spMkLst>
        </pc:spChg>
        <pc:spChg chg="mod ord">
          <ac:chgData name="Sharma, Kanishkaa" userId="S::kanishar@iu.edu::588a7290-02a2-4870-941c-1eca722d33d9" providerId="AD" clId="Web-{CD6F0F2E-E10E-4169-B1D6-A430DABEEFB4}" dt="2022-11-27T03:02:16.021" v="302" actId="14100"/>
          <ac:spMkLst>
            <pc:docMk/>
            <pc:sldMk cId="1658441468" sldId="265"/>
            <ac:spMk id="3" creationId="{88D53E05-F015-E515-7CEF-08B931F89690}"/>
          </ac:spMkLst>
        </pc:spChg>
      </pc:sldChg>
      <pc:sldChg chg="modSp mod modClrScheme chgLayout">
        <pc:chgData name="Sharma, Kanishkaa" userId="S::kanishar@iu.edu::588a7290-02a2-4870-941c-1eca722d33d9" providerId="AD" clId="Web-{CD6F0F2E-E10E-4169-B1D6-A430DABEEFB4}" dt="2022-11-27T03:02:09.928" v="301" actId="14100"/>
        <pc:sldMkLst>
          <pc:docMk/>
          <pc:sldMk cId="2382516164" sldId="266"/>
        </pc:sldMkLst>
        <pc:spChg chg="mod ord">
          <ac:chgData name="Sharma, Kanishkaa" userId="S::kanishar@iu.edu::588a7290-02a2-4870-941c-1eca722d33d9" providerId="AD" clId="Web-{CD6F0F2E-E10E-4169-B1D6-A430DABEEFB4}" dt="2022-11-27T02:56:24.468" v="263" actId="20577"/>
          <ac:spMkLst>
            <pc:docMk/>
            <pc:sldMk cId="2382516164" sldId="266"/>
            <ac:spMk id="2" creationId="{4F429C94-D505-E6BE-89B1-372AB37B65F0}"/>
          </ac:spMkLst>
        </pc:spChg>
        <pc:spChg chg="mod ord">
          <ac:chgData name="Sharma, Kanishkaa" userId="S::kanishar@iu.edu::588a7290-02a2-4870-941c-1eca722d33d9" providerId="AD" clId="Web-{CD6F0F2E-E10E-4169-B1D6-A430DABEEFB4}" dt="2022-11-27T03:02:09.928" v="301" actId="14100"/>
          <ac:spMkLst>
            <pc:docMk/>
            <pc:sldMk cId="2382516164" sldId="266"/>
            <ac:spMk id="3" creationId="{6D070B06-7D7C-31EB-DEB0-579788CEDD95}"/>
          </ac:spMkLst>
        </pc:spChg>
      </pc:sldChg>
      <pc:sldChg chg="modSp mod modClrScheme chgLayout">
        <pc:chgData name="Sharma, Kanishkaa" userId="S::kanishar@iu.edu::588a7290-02a2-4870-941c-1eca722d33d9" providerId="AD" clId="Web-{CD6F0F2E-E10E-4169-B1D6-A430DABEEFB4}" dt="2022-11-27T03:03:14.694" v="307" actId="14100"/>
        <pc:sldMkLst>
          <pc:docMk/>
          <pc:sldMk cId="4193942576" sldId="267"/>
        </pc:sldMkLst>
        <pc:spChg chg="mod ord">
          <ac:chgData name="Sharma, Kanishkaa" userId="S::kanishar@iu.edu::588a7290-02a2-4870-941c-1eca722d33d9" providerId="AD" clId="Web-{CD6F0F2E-E10E-4169-B1D6-A430DABEEFB4}" dt="2022-11-27T02:52:20.057" v="238" actId="20577"/>
          <ac:spMkLst>
            <pc:docMk/>
            <pc:sldMk cId="4193942576" sldId="267"/>
            <ac:spMk id="2" creationId="{A729E6ED-6B47-48E2-4148-87672499ED24}"/>
          </ac:spMkLst>
        </pc:spChg>
        <pc:spChg chg="mod ord">
          <ac:chgData name="Sharma, Kanishkaa" userId="S::kanishar@iu.edu::588a7290-02a2-4870-941c-1eca722d33d9" providerId="AD" clId="Web-{CD6F0F2E-E10E-4169-B1D6-A430DABEEFB4}" dt="2022-11-27T03:03:14.694" v="307" actId="14100"/>
          <ac:spMkLst>
            <pc:docMk/>
            <pc:sldMk cId="4193942576" sldId="267"/>
            <ac:spMk id="3" creationId="{D370B415-7FB0-C650-E3FA-A49563B169C4}"/>
          </ac:spMkLst>
        </pc:spChg>
      </pc:sldChg>
      <pc:sldChg chg="modSp mod modClrScheme chgLayout">
        <pc:chgData name="Sharma, Kanishkaa" userId="S::kanishar@iu.edu::588a7290-02a2-4870-941c-1eca722d33d9" providerId="AD" clId="Web-{CD6F0F2E-E10E-4169-B1D6-A430DABEEFB4}" dt="2022-11-27T03:02:51.413" v="304" actId="14100"/>
        <pc:sldMkLst>
          <pc:docMk/>
          <pc:sldMk cId="2027821293" sldId="268"/>
        </pc:sldMkLst>
        <pc:spChg chg="mod ord">
          <ac:chgData name="Sharma, Kanishkaa" userId="S::kanishar@iu.edu::588a7290-02a2-4870-941c-1eca722d33d9" providerId="AD" clId="Web-{CD6F0F2E-E10E-4169-B1D6-A430DABEEFB4}" dt="2022-11-27T02:50:29.950" v="219" actId="14100"/>
          <ac:spMkLst>
            <pc:docMk/>
            <pc:sldMk cId="2027821293" sldId="268"/>
            <ac:spMk id="2" creationId="{51F37E54-6D9B-BB56-A8EE-5ACBF69973FC}"/>
          </ac:spMkLst>
        </pc:spChg>
        <pc:spChg chg="mod ord">
          <ac:chgData name="Sharma, Kanishkaa" userId="S::kanishar@iu.edu::588a7290-02a2-4870-941c-1eca722d33d9" providerId="AD" clId="Web-{CD6F0F2E-E10E-4169-B1D6-A430DABEEFB4}" dt="2022-11-27T03:02:51.413" v="304" actId="14100"/>
          <ac:spMkLst>
            <pc:docMk/>
            <pc:sldMk cId="2027821293" sldId="268"/>
            <ac:spMk id="3" creationId="{AE1ADD5E-420E-E7C3-C4E8-3A266DE9677C}"/>
          </ac:spMkLst>
        </pc:spChg>
      </pc:sldChg>
      <pc:sldChg chg="modSp mod modClrScheme chgLayout">
        <pc:chgData name="Sharma, Kanishkaa" userId="S::kanishar@iu.edu::588a7290-02a2-4870-941c-1eca722d33d9" providerId="AD" clId="Web-{CD6F0F2E-E10E-4169-B1D6-A430DABEEFB4}" dt="2022-11-27T03:03:06.866" v="306" actId="14100"/>
        <pc:sldMkLst>
          <pc:docMk/>
          <pc:sldMk cId="1007448597" sldId="269"/>
        </pc:sldMkLst>
        <pc:spChg chg="mod ord">
          <ac:chgData name="Sharma, Kanishkaa" userId="S::kanishar@iu.edu::588a7290-02a2-4870-941c-1eca722d33d9" providerId="AD" clId="Web-{CD6F0F2E-E10E-4169-B1D6-A430DABEEFB4}" dt="2022-11-27T03:03:03.616" v="305" actId="14100"/>
          <ac:spMkLst>
            <pc:docMk/>
            <pc:sldMk cId="1007448597" sldId="269"/>
            <ac:spMk id="2" creationId="{300589C5-A794-3900-F002-C652B32A3D58}"/>
          </ac:spMkLst>
        </pc:spChg>
        <pc:spChg chg="mod ord">
          <ac:chgData name="Sharma, Kanishkaa" userId="S::kanishar@iu.edu::588a7290-02a2-4870-941c-1eca722d33d9" providerId="AD" clId="Web-{CD6F0F2E-E10E-4169-B1D6-A430DABEEFB4}" dt="2022-11-27T03:03:06.866" v="306" actId="14100"/>
          <ac:spMkLst>
            <pc:docMk/>
            <pc:sldMk cId="1007448597" sldId="269"/>
            <ac:spMk id="3" creationId="{B0233789-02D5-DE46-8B7C-E4E31167BE6E}"/>
          </ac:spMkLst>
        </pc:spChg>
      </pc:sldChg>
      <pc:sldMasterChg chg="del delSldLayout">
        <pc:chgData name="Sharma, Kanishkaa" userId="S::kanishar@iu.edu::588a7290-02a2-4870-941c-1eca722d33d9" providerId="AD" clId="Web-{CD6F0F2E-E10E-4169-B1D6-A430DABEEFB4}" dt="2022-11-27T02:42:29.658" v="154"/>
        <pc:sldMasterMkLst>
          <pc:docMk/>
          <pc:sldMasterMk cId="898984541" sldId="2147484048"/>
        </pc:sldMasterMkLst>
        <pc:sldLayoutChg chg="del">
          <pc:chgData name="Sharma, Kanishkaa" userId="S::kanishar@iu.edu::588a7290-02a2-4870-941c-1eca722d33d9" providerId="AD" clId="Web-{CD6F0F2E-E10E-4169-B1D6-A430DABEEFB4}" dt="2022-11-27T02:42:29.658" v="154"/>
          <pc:sldLayoutMkLst>
            <pc:docMk/>
            <pc:sldMasterMk cId="898984541" sldId="2147484048"/>
            <pc:sldLayoutMk cId="4065456590" sldId="2147484049"/>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234882405" sldId="2147484050"/>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769357360" sldId="2147484051"/>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529127937" sldId="2147484052"/>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2785429626" sldId="2147484053"/>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968337915" sldId="2147484054"/>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341324074" sldId="2147484055"/>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427239538" sldId="2147484056"/>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582152481" sldId="2147484057"/>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237156032" sldId="2147484058"/>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4284389349" sldId="2147484059"/>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32012951" sldId="2147484060"/>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336582980" sldId="2147484061"/>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10981554" sldId="2147484062"/>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167541042" sldId="2147484063"/>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1814348732" sldId="2147484064"/>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3749705976" sldId="2147484065"/>
          </pc:sldLayoutMkLst>
        </pc:sldLayoutChg>
        <pc:sldLayoutChg chg="del">
          <pc:chgData name="Sharma, Kanishkaa" userId="S::kanishar@iu.edu::588a7290-02a2-4870-941c-1eca722d33d9" providerId="AD" clId="Web-{CD6F0F2E-E10E-4169-B1D6-A430DABEEFB4}" dt="2022-11-27T02:42:29.658" v="154"/>
          <pc:sldLayoutMkLst>
            <pc:docMk/>
            <pc:sldMasterMk cId="898984541" sldId="2147484048"/>
            <pc:sldLayoutMk cId="2212409301" sldId="2147484066"/>
          </pc:sldLayoutMkLst>
        </pc:sldLayoutChg>
      </pc:sldMasterChg>
      <pc:sldMasterChg chg="add addSldLayout modSldLayout">
        <pc:chgData name="Sharma, Kanishkaa" userId="S::kanishar@iu.edu::588a7290-02a2-4870-941c-1eca722d33d9" providerId="AD" clId="Web-{CD6F0F2E-E10E-4169-B1D6-A430DABEEFB4}" dt="2022-11-27T02:42:29.658" v="154"/>
        <pc:sldMasterMkLst>
          <pc:docMk/>
          <pc:sldMasterMk cId="625476070" sldId="2147484067"/>
        </pc:sldMasterMkLst>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953364898" sldId="2147484068"/>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3891413932" sldId="2147484069"/>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22572992" sldId="2147484070"/>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490354083" sldId="2147484071"/>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714274466" sldId="2147484072"/>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4128439398" sldId="2147484073"/>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670425696" sldId="2147484074"/>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4063749259" sldId="2147484075"/>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2142891525" sldId="2147484076"/>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503443633" sldId="2147484077"/>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2438971254" sldId="2147484078"/>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2551993020" sldId="2147484079"/>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172664271" sldId="2147484080"/>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132794396" sldId="2147484081"/>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549934906" sldId="2147484082"/>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202993973" sldId="2147484083"/>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3612130438" sldId="2147484084"/>
          </pc:sldLayoutMkLst>
        </pc:sldLayoutChg>
        <pc:sldLayoutChg chg="add mod replId">
          <pc:chgData name="Sharma, Kanishkaa" userId="S::kanishar@iu.edu::588a7290-02a2-4870-941c-1eca722d33d9" providerId="AD" clId="Web-{CD6F0F2E-E10E-4169-B1D6-A430DABEEFB4}" dt="2022-11-27T02:42:29.658" v="154"/>
          <pc:sldLayoutMkLst>
            <pc:docMk/>
            <pc:sldMasterMk cId="625476070" sldId="2147484067"/>
            <pc:sldLayoutMk cId="905549986" sldId="2147484085"/>
          </pc:sldLayoutMkLst>
        </pc:sldLayoutChg>
      </pc:sldMasterChg>
    </pc:docChg>
  </pc:docChgLst>
  <pc:docChgLst>
    <pc:chgData name="King, Sami Lynn" userId="S::samlking@iu.edu::383eb4b3-d6b0-4c81-9091-669e704f422f" providerId="AD" clId="Web-{3F3E451C-3F65-478B-9338-00623012EE32}"/>
    <pc:docChg chg="addSld delSld modSld addMainMaster delMainMaster">
      <pc:chgData name="King, Sami Lynn" userId="S::samlking@iu.edu::383eb4b3-d6b0-4c81-9091-669e704f422f" providerId="AD" clId="Web-{3F3E451C-3F65-478B-9338-00623012EE32}" dt="2022-11-17T04:06:42.182" v="522"/>
      <pc:docMkLst>
        <pc:docMk/>
      </pc:docMkLst>
      <pc:sldChg chg="addSp delSp modSp mod setBg modClrScheme delDesignElem chgLayout">
        <pc:chgData name="King, Sami Lynn" userId="S::samlking@iu.edu::383eb4b3-d6b0-4c81-9091-669e704f422f" providerId="AD" clId="Web-{3F3E451C-3F65-478B-9338-00623012EE32}" dt="2022-11-17T04:06:42.182" v="522"/>
        <pc:sldMkLst>
          <pc:docMk/>
          <pc:sldMk cId="109857222" sldId="256"/>
        </pc:sldMkLst>
        <pc:spChg chg="mod ord">
          <ac:chgData name="King, Sami Lynn" userId="S::samlking@iu.edu::383eb4b3-d6b0-4c81-9091-669e704f422f" providerId="AD" clId="Web-{3F3E451C-3F65-478B-9338-00623012EE32}" dt="2022-11-17T03:52:58.148" v="229"/>
          <ac:spMkLst>
            <pc:docMk/>
            <pc:sldMk cId="109857222" sldId="256"/>
            <ac:spMk id="2" creationId="{00000000-0000-0000-0000-000000000000}"/>
          </ac:spMkLst>
        </pc:spChg>
        <pc:spChg chg="mod ord">
          <ac:chgData name="King, Sami Lynn" userId="S::samlking@iu.edu::383eb4b3-d6b0-4c81-9091-669e704f422f" providerId="AD" clId="Web-{3F3E451C-3F65-478B-9338-00623012EE32}" dt="2022-11-17T04:06:42.182" v="522"/>
          <ac:spMkLst>
            <pc:docMk/>
            <pc:sldMk cId="109857222" sldId="256"/>
            <ac:spMk id="3" creationId="{00000000-0000-0000-0000-000000000000}"/>
          </ac:spMkLst>
        </pc:spChg>
        <pc:spChg chg="add del">
          <ac:chgData name="King, Sami Lynn" userId="S::samlking@iu.edu::383eb4b3-d6b0-4c81-9091-669e704f422f" providerId="AD" clId="Web-{3F3E451C-3F65-478B-9338-00623012EE32}" dt="2022-11-17T03:51:35.037" v="221"/>
          <ac:spMkLst>
            <pc:docMk/>
            <pc:sldMk cId="109857222" sldId="256"/>
            <ac:spMk id="9" creationId="{E20BB609-EF92-42DB-836C-0699A590B5CF}"/>
          </ac:spMkLst>
        </pc:spChg>
        <pc:spChg chg="add del">
          <ac:chgData name="King, Sami Lynn" userId="S::samlking@iu.edu::383eb4b3-d6b0-4c81-9091-669e704f422f" providerId="AD" clId="Web-{3F3E451C-3F65-478B-9338-00623012EE32}" dt="2022-11-17T03:51:35.037" v="221"/>
          <ac:spMkLst>
            <pc:docMk/>
            <pc:sldMk cId="109857222" sldId="256"/>
            <ac:spMk id="11" creationId="{40FA88D0-E295-4CF3-934C-6423EACEB025}"/>
          </ac:spMkLst>
        </pc:spChg>
        <pc:picChg chg="add">
          <ac:chgData name="King, Sami Lynn" userId="S::samlking@iu.edu::383eb4b3-d6b0-4c81-9091-669e704f422f" providerId="AD" clId="Web-{3F3E451C-3F65-478B-9338-00623012EE32}" dt="2022-11-17T03:43:22.186" v="0"/>
          <ac:picMkLst>
            <pc:docMk/>
            <pc:sldMk cId="109857222" sldId="256"/>
            <ac:picMk id="4" creationId="{208D2D89-2C49-3760-0958-27F7BF30F186}"/>
          </ac:picMkLst>
        </pc:picChg>
        <pc:cxnChg chg="add del">
          <ac:chgData name="King, Sami Lynn" userId="S::samlking@iu.edu::383eb4b3-d6b0-4c81-9091-669e704f422f" providerId="AD" clId="Web-{3F3E451C-3F65-478B-9338-00623012EE32}" dt="2022-11-17T03:51:35.037" v="221"/>
          <ac:cxnSpMkLst>
            <pc:docMk/>
            <pc:sldMk cId="109857222" sldId="256"/>
            <ac:cxnSpMk id="13" creationId="{8F4E56A8-93D5-4BE3-AE61-84677331AD07}"/>
          </ac:cxnSpMkLst>
        </pc:cxnChg>
        <pc:cxnChg chg="add del">
          <ac:chgData name="King, Sami Lynn" userId="S::samlking@iu.edu::383eb4b3-d6b0-4c81-9091-669e704f422f" providerId="AD" clId="Web-{3F3E451C-3F65-478B-9338-00623012EE32}" dt="2022-11-17T03:51:35.037" v="221"/>
          <ac:cxnSpMkLst>
            <pc:docMk/>
            <pc:sldMk cId="109857222" sldId="256"/>
            <ac:cxnSpMk id="15" creationId="{BD492A0C-1773-477B-83B5-C707CB057709}"/>
          </ac:cxnSpMkLst>
        </pc:cxnChg>
      </pc:sldChg>
      <pc:sldChg chg="new del mod modShow">
        <pc:chgData name="King, Sami Lynn" userId="S::samlking@iu.edu::383eb4b3-d6b0-4c81-9091-669e704f422f" providerId="AD" clId="Web-{3F3E451C-3F65-478B-9338-00623012EE32}" dt="2022-11-17T03:50:59.443" v="219"/>
        <pc:sldMkLst>
          <pc:docMk/>
          <pc:sldMk cId="428967477" sldId="257"/>
        </pc:sldMkLst>
      </pc:sldChg>
      <pc:sldChg chg="new del mod modClrScheme chgLayout">
        <pc:chgData name="King, Sami Lynn" userId="S::samlking@iu.edu::383eb4b3-d6b0-4c81-9091-669e704f422f" providerId="AD" clId="Web-{3F3E451C-3F65-478B-9338-00623012EE32}" dt="2022-11-17T03:53:21.649" v="231"/>
        <pc:sldMkLst>
          <pc:docMk/>
          <pc:sldMk cId="1642242448" sldId="257"/>
        </pc:sldMkLst>
      </pc:sldChg>
      <pc:sldChg chg="modSp new">
        <pc:chgData name="King, Sami Lynn" userId="S::samlking@iu.edu::383eb4b3-d6b0-4c81-9091-669e704f422f" providerId="AD" clId="Web-{3F3E451C-3F65-478B-9338-00623012EE32}" dt="2022-11-17T03:53:29.712" v="241" actId="20577"/>
        <pc:sldMkLst>
          <pc:docMk/>
          <pc:sldMk cId="455410490" sldId="258"/>
        </pc:sldMkLst>
        <pc:spChg chg="mod">
          <ac:chgData name="King, Sami Lynn" userId="S::samlking@iu.edu::383eb4b3-d6b0-4c81-9091-669e704f422f" providerId="AD" clId="Web-{3F3E451C-3F65-478B-9338-00623012EE32}" dt="2022-11-17T03:53:29.712" v="241" actId="20577"/>
          <ac:spMkLst>
            <pc:docMk/>
            <pc:sldMk cId="455410490" sldId="258"/>
            <ac:spMk id="2" creationId="{4D653283-76AE-CDD6-B200-3E9C8892B98C}"/>
          </ac:spMkLst>
        </pc:spChg>
      </pc:sldChg>
      <pc:sldChg chg="new del">
        <pc:chgData name="King, Sami Lynn" userId="S::samlking@iu.edu::383eb4b3-d6b0-4c81-9091-669e704f422f" providerId="AD" clId="Web-{3F3E451C-3F65-478B-9338-00623012EE32}" dt="2022-11-17T03:53:46.853" v="243"/>
        <pc:sldMkLst>
          <pc:docMk/>
          <pc:sldMk cId="98604772" sldId="259"/>
        </pc:sldMkLst>
      </pc:sldChg>
      <pc:sldChg chg="modSp new">
        <pc:chgData name="King, Sami Lynn" userId="S::samlking@iu.edu::383eb4b3-d6b0-4c81-9091-669e704f422f" providerId="AD" clId="Web-{3F3E451C-3F65-478B-9338-00623012EE32}" dt="2022-11-17T04:01:56.878" v="481" actId="14100"/>
        <pc:sldMkLst>
          <pc:docMk/>
          <pc:sldMk cId="288408977" sldId="259"/>
        </pc:sldMkLst>
        <pc:spChg chg="mod">
          <ac:chgData name="King, Sami Lynn" userId="S::samlking@iu.edu::383eb4b3-d6b0-4c81-9091-669e704f422f" providerId="AD" clId="Web-{3F3E451C-3F65-478B-9338-00623012EE32}" dt="2022-11-17T03:54:12.306" v="249" actId="20577"/>
          <ac:spMkLst>
            <pc:docMk/>
            <pc:sldMk cId="288408977" sldId="259"/>
            <ac:spMk id="2" creationId="{D939DBD4-AA97-5A14-1E75-FD3EF6D4521F}"/>
          </ac:spMkLst>
        </pc:spChg>
        <pc:spChg chg="mod">
          <ac:chgData name="King, Sami Lynn" userId="S::samlking@iu.edu::383eb4b3-d6b0-4c81-9091-669e704f422f" providerId="AD" clId="Web-{3F3E451C-3F65-478B-9338-00623012EE32}" dt="2022-11-17T04:01:56.878" v="481" actId="14100"/>
          <ac:spMkLst>
            <pc:docMk/>
            <pc:sldMk cId="288408977" sldId="259"/>
            <ac:spMk id="3" creationId="{823F253B-32C7-1BBF-2DFF-CA411647F82C}"/>
          </ac:spMkLst>
        </pc:spChg>
      </pc:sldChg>
      <pc:sldChg chg="modSp new">
        <pc:chgData name="King, Sami Lynn" userId="S::samlking@iu.edu::383eb4b3-d6b0-4c81-9091-669e704f422f" providerId="AD" clId="Web-{3F3E451C-3F65-478B-9338-00623012EE32}" dt="2022-11-17T04:02:11.832" v="484" actId="14100"/>
        <pc:sldMkLst>
          <pc:docMk/>
          <pc:sldMk cId="783229305" sldId="260"/>
        </pc:sldMkLst>
        <pc:spChg chg="mod">
          <ac:chgData name="King, Sami Lynn" userId="S::samlking@iu.edu::383eb4b3-d6b0-4c81-9091-669e704f422f" providerId="AD" clId="Web-{3F3E451C-3F65-478B-9338-00623012EE32}" dt="2022-11-17T04:02:09.051" v="483" actId="14100"/>
          <ac:spMkLst>
            <pc:docMk/>
            <pc:sldMk cId="783229305" sldId="260"/>
            <ac:spMk id="2" creationId="{5D2011AE-3A11-678B-12A1-3013B9872365}"/>
          </ac:spMkLst>
        </pc:spChg>
        <pc:spChg chg="mod">
          <ac:chgData name="King, Sami Lynn" userId="S::samlking@iu.edu::383eb4b3-d6b0-4c81-9091-669e704f422f" providerId="AD" clId="Web-{3F3E451C-3F65-478B-9338-00623012EE32}" dt="2022-11-17T04:02:11.832" v="484" actId="14100"/>
          <ac:spMkLst>
            <pc:docMk/>
            <pc:sldMk cId="783229305" sldId="260"/>
            <ac:spMk id="3" creationId="{F9D98DD8-ED79-B450-C4CB-BA7917FCE4A1}"/>
          </ac:spMkLst>
        </pc:spChg>
      </pc:sldChg>
      <pc:sldChg chg="modSp new">
        <pc:chgData name="King, Sami Lynn" userId="S::samlking@iu.edu::383eb4b3-d6b0-4c81-9091-669e704f422f" providerId="AD" clId="Web-{3F3E451C-3F65-478B-9338-00623012EE32}" dt="2022-11-17T04:04:46.976" v="505" actId="14100"/>
        <pc:sldMkLst>
          <pc:docMk/>
          <pc:sldMk cId="1267405236" sldId="261"/>
        </pc:sldMkLst>
        <pc:spChg chg="mod">
          <ac:chgData name="King, Sami Lynn" userId="S::samlking@iu.edu::383eb4b3-d6b0-4c81-9091-669e704f422f" providerId="AD" clId="Web-{3F3E451C-3F65-478B-9338-00623012EE32}" dt="2022-11-17T03:55:38.324" v="282" actId="20577"/>
          <ac:spMkLst>
            <pc:docMk/>
            <pc:sldMk cId="1267405236" sldId="261"/>
            <ac:spMk id="2" creationId="{7972EAFA-790D-BCB4-3738-FE51280FD504}"/>
          </ac:spMkLst>
        </pc:spChg>
        <pc:spChg chg="mod">
          <ac:chgData name="King, Sami Lynn" userId="S::samlking@iu.edu::383eb4b3-d6b0-4c81-9091-669e704f422f" providerId="AD" clId="Web-{3F3E451C-3F65-478B-9338-00623012EE32}" dt="2022-11-17T04:04:37.039" v="502"/>
          <ac:spMkLst>
            <pc:docMk/>
            <pc:sldMk cId="1267405236" sldId="261"/>
            <ac:spMk id="3" creationId="{3887326C-A4D6-F334-F387-3E9C0D188456}"/>
          </ac:spMkLst>
        </pc:spChg>
        <pc:spChg chg="mod">
          <ac:chgData name="King, Sami Lynn" userId="S::samlking@iu.edu::383eb4b3-d6b0-4c81-9091-669e704f422f" providerId="AD" clId="Web-{3F3E451C-3F65-478B-9338-00623012EE32}" dt="2022-11-17T04:04:43.695" v="504" actId="14100"/>
          <ac:spMkLst>
            <pc:docMk/>
            <pc:sldMk cId="1267405236" sldId="261"/>
            <ac:spMk id="4" creationId="{722A69B5-917A-4751-B679-C419030EEC6F}"/>
          </ac:spMkLst>
        </pc:spChg>
        <pc:spChg chg="mod">
          <ac:chgData name="King, Sami Lynn" userId="S::samlking@iu.edu::383eb4b3-d6b0-4c81-9091-669e704f422f" providerId="AD" clId="Web-{3F3E451C-3F65-478B-9338-00623012EE32}" dt="2022-11-17T04:04:38.757" v="503"/>
          <ac:spMkLst>
            <pc:docMk/>
            <pc:sldMk cId="1267405236" sldId="261"/>
            <ac:spMk id="5" creationId="{D51AD44A-0145-1A9E-3C96-982094F44496}"/>
          </ac:spMkLst>
        </pc:spChg>
        <pc:spChg chg="mod">
          <ac:chgData name="King, Sami Lynn" userId="S::samlking@iu.edu::383eb4b3-d6b0-4c81-9091-669e704f422f" providerId="AD" clId="Web-{3F3E451C-3F65-478B-9338-00623012EE32}" dt="2022-11-17T04:04:46.976" v="505" actId="14100"/>
          <ac:spMkLst>
            <pc:docMk/>
            <pc:sldMk cId="1267405236" sldId="261"/>
            <ac:spMk id="6" creationId="{BCEE3C66-E488-86A3-B793-E2F910A2FC63}"/>
          </ac:spMkLst>
        </pc:spChg>
      </pc:sldChg>
      <pc:sldChg chg="modSp new">
        <pc:chgData name="King, Sami Lynn" userId="S::samlking@iu.edu::383eb4b3-d6b0-4c81-9091-669e704f422f" providerId="AD" clId="Web-{3F3E451C-3F65-478B-9338-00623012EE32}" dt="2022-11-17T04:04:28.788" v="501" actId="14100"/>
        <pc:sldMkLst>
          <pc:docMk/>
          <pc:sldMk cId="3102567697" sldId="262"/>
        </pc:sldMkLst>
        <pc:spChg chg="mod">
          <ac:chgData name="King, Sami Lynn" userId="S::samlking@iu.edu::383eb4b3-d6b0-4c81-9091-669e704f422f" providerId="AD" clId="Web-{3F3E451C-3F65-478B-9338-00623012EE32}" dt="2022-11-17T03:56:23.762" v="310" actId="20577"/>
          <ac:spMkLst>
            <pc:docMk/>
            <pc:sldMk cId="3102567697" sldId="262"/>
            <ac:spMk id="2" creationId="{C26F13C7-987E-2DBD-6823-E7095A9D3DC2}"/>
          </ac:spMkLst>
        </pc:spChg>
        <pc:spChg chg="mod">
          <ac:chgData name="King, Sami Lynn" userId="S::samlking@iu.edu::383eb4b3-d6b0-4c81-9091-669e704f422f" providerId="AD" clId="Web-{3F3E451C-3F65-478B-9338-00623012EE32}" dt="2022-11-17T04:04:28.788" v="501" actId="14100"/>
          <ac:spMkLst>
            <pc:docMk/>
            <pc:sldMk cId="3102567697" sldId="262"/>
            <ac:spMk id="3" creationId="{D6AB88B3-C179-D4E1-8895-BB7E71246CCF}"/>
          </ac:spMkLst>
        </pc:spChg>
        <pc:spChg chg="mod">
          <ac:chgData name="King, Sami Lynn" userId="S::samlking@iu.edu::383eb4b3-d6b0-4c81-9091-669e704f422f" providerId="AD" clId="Web-{3F3E451C-3F65-478B-9338-00623012EE32}" dt="2022-11-17T04:03:48.631" v="496" actId="14100"/>
          <ac:spMkLst>
            <pc:docMk/>
            <pc:sldMk cId="3102567697" sldId="262"/>
            <ac:spMk id="4" creationId="{E15695D2-3082-0AFF-4A98-0FB3502FB24F}"/>
          </ac:spMkLst>
        </pc:spChg>
        <pc:spChg chg="mod">
          <ac:chgData name="King, Sami Lynn" userId="S::samlking@iu.edu::383eb4b3-d6b0-4c81-9091-669e704f422f" providerId="AD" clId="Web-{3F3E451C-3F65-478B-9338-00623012EE32}" dt="2022-11-17T04:04:05.225" v="499" actId="14100"/>
          <ac:spMkLst>
            <pc:docMk/>
            <pc:sldMk cId="3102567697" sldId="262"/>
            <ac:spMk id="5" creationId="{1588ECEF-8B84-AB48-25F2-F31CFBAD8880}"/>
          </ac:spMkLst>
        </pc:spChg>
        <pc:spChg chg="mod">
          <ac:chgData name="King, Sami Lynn" userId="S::samlking@iu.edu::383eb4b3-d6b0-4c81-9091-669e704f422f" providerId="AD" clId="Web-{3F3E451C-3F65-478B-9338-00623012EE32}" dt="2022-11-17T04:04:19.804" v="500" actId="1076"/>
          <ac:spMkLst>
            <pc:docMk/>
            <pc:sldMk cId="3102567697" sldId="262"/>
            <ac:spMk id="6" creationId="{696C3D76-DE75-BFA3-D2A0-A9BB5F6A158B}"/>
          </ac:spMkLst>
        </pc:spChg>
      </pc:sldChg>
      <pc:sldChg chg="modSp new">
        <pc:chgData name="King, Sami Lynn" userId="S::samlking@iu.edu::383eb4b3-d6b0-4c81-9091-669e704f422f" providerId="AD" clId="Web-{3F3E451C-3F65-478B-9338-00623012EE32}" dt="2022-11-17T03:57:19.623" v="330" actId="20577"/>
        <pc:sldMkLst>
          <pc:docMk/>
          <pc:sldMk cId="4026966068" sldId="263"/>
        </pc:sldMkLst>
        <pc:spChg chg="mod">
          <ac:chgData name="King, Sami Lynn" userId="S::samlking@iu.edu::383eb4b3-d6b0-4c81-9091-669e704f422f" providerId="AD" clId="Web-{3F3E451C-3F65-478B-9338-00623012EE32}" dt="2022-11-17T03:57:19.623" v="330" actId="20577"/>
          <ac:spMkLst>
            <pc:docMk/>
            <pc:sldMk cId="4026966068" sldId="263"/>
            <ac:spMk id="2" creationId="{CC6888DD-05D8-C3DE-C374-4ECF99F7C305}"/>
          </ac:spMkLst>
        </pc:spChg>
      </pc:sldChg>
      <pc:sldChg chg="modSp new modNotes">
        <pc:chgData name="King, Sami Lynn" userId="S::samlking@iu.edu::383eb4b3-d6b0-4c81-9091-669e704f422f" providerId="AD" clId="Web-{3F3E451C-3F65-478B-9338-00623012EE32}" dt="2022-11-17T03:58:30.390" v="379"/>
        <pc:sldMkLst>
          <pc:docMk/>
          <pc:sldMk cId="3767336419" sldId="264"/>
        </pc:sldMkLst>
        <pc:spChg chg="mod">
          <ac:chgData name="King, Sami Lynn" userId="S::samlking@iu.edu::383eb4b3-d6b0-4c81-9091-669e704f422f" providerId="AD" clId="Web-{3F3E451C-3F65-478B-9338-00623012EE32}" dt="2022-11-17T03:57:23.654" v="334" actId="20577"/>
          <ac:spMkLst>
            <pc:docMk/>
            <pc:sldMk cId="3767336419" sldId="264"/>
            <ac:spMk id="2" creationId="{BBD86EF5-C23C-2E57-AB1A-65AD1866798D}"/>
          </ac:spMkLst>
        </pc:spChg>
      </pc:sldChg>
      <pc:sldChg chg="modSp new">
        <pc:chgData name="King, Sami Lynn" userId="S::samlking@iu.edu::383eb4b3-d6b0-4c81-9091-669e704f422f" providerId="AD" clId="Web-{3F3E451C-3F65-478B-9338-00623012EE32}" dt="2022-11-17T03:59:22.563" v="424" actId="20577"/>
        <pc:sldMkLst>
          <pc:docMk/>
          <pc:sldMk cId="1658441468" sldId="265"/>
        </pc:sldMkLst>
        <pc:spChg chg="mod">
          <ac:chgData name="King, Sami Lynn" userId="S::samlking@iu.edu::383eb4b3-d6b0-4c81-9091-669e704f422f" providerId="AD" clId="Web-{3F3E451C-3F65-478B-9338-00623012EE32}" dt="2022-11-17T03:59:22.563" v="424" actId="20577"/>
          <ac:spMkLst>
            <pc:docMk/>
            <pc:sldMk cId="1658441468" sldId="265"/>
            <ac:spMk id="2" creationId="{3CF1AF69-472C-D9DE-3F60-44644161BA35}"/>
          </ac:spMkLst>
        </pc:spChg>
      </pc:sldChg>
      <pc:sldChg chg="modSp new">
        <pc:chgData name="King, Sami Lynn" userId="S::samlking@iu.edu::383eb4b3-d6b0-4c81-9091-669e704f422f" providerId="AD" clId="Web-{3F3E451C-3F65-478B-9338-00623012EE32}" dt="2022-11-17T04:00:01.892" v="438" actId="20577"/>
        <pc:sldMkLst>
          <pc:docMk/>
          <pc:sldMk cId="2382516164" sldId="266"/>
        </pc:sldMkLst>
        <pc:spChg chg="mod">
          <ac:chgData name="King, Sami Lynn" userId="S::samlking@iu.edu::383eb4b3-d6b0-4c81-9091-669e704f422f" providerId="AD" clId="Web-{3F3E451C-3F65-478B-9338-00623012EE32}" dt="2022-11-17T04:00:01.892" v="438" actId="20577"/>
          <ac:spMkLst>
            <pc:docMk/>
            <pc:sldMk cId="2382516164" sldId="266"/>
            <ac:spMk id="2" creationId="{4F429C94-D505-E6BE-89B1-372AB37B65F0}"/>
          </ac:spMkLst>
        </pc:spChg>
      </pc:sldChg>
      <pc:sldChg chg="modSp new modNotes">
        <pc:chgData name="King, Sami Lynn" userId="S::samlking@iu.edu::383eb4b3-d6b0-4c81-9091-669e704f422f" providerId="AD" clId="Web-{3F3E451C-3F65-478B-9338-00623012EE32}" dt="2022-11-17T04:01:41.737" v="480"/>
        <pc:sldMkLst>
          <pc:docMk/>
          <pc:sldMk cId="4193942576" sldId="267"/>
        </pc:sldMkLst>
        <pc:spChg chg="mod">
          <ac:chgData name="King, Sami Lynn" userId="S::samlking@iu.edu::383eb4b3-d6b0-4c81-9091-669e704f422f" providerId="AD" clId="Web-{3F3E451C-3F65-478B-9338-00623012EE32}" dt="2022-11-17T04:00:56.612" v="460" actId="20577"/>
          <ac:spMkLst>
            <pc:docMk/>
            <pc:sldMk cId="4193942576" sldId="267"/>
            <ac:spMk id="2" creationId="{A729E6ED-6B47-48E2-4148-87672499ED24}"/>
          </ac:spMkLst>
        </pc:spChg>
      </pc:sldChg>
      <pc:sldChg chg="modSp new">
        <pc:chgData name="King, Sami Lynn" userId="S::samlking@iu.edu::383eb4b3-d6b0-4c81-9091-669e704f422f" providerId="AD" clId="Web-{3F3E451C-3F65-478B-9338-00623012EE32}" dt="2022-11-17T04:01:37.940" v="479" actId="20577"/>
        <pc:sldMkLst>
          <pc:docMk/>
          <pc:sldMk cId="2027821293" sldId="268"/>
        </pc:sldMkLst>
        <pc:spChg chg="mod">
          <ac:chgData name="King, Sami Lynn" userId="S::samlking@iu.edu::383eb4b3-d6b0-4c81-9091-669e704f422f" providerId="AD" clId="Web-{3F3E451C-3F65-478B-9338-00623012EE32}" dt="2022-11-17T04:01:37.940" v="479" actId="20577"/>
          <ac:spMkLst>
            <pc:docMk/>
            <pc:sldMk cId="2027821293" sldId="268"/>
            <ac:spMk id="2" creationId="{51F37E54-6D9B-BB56-A8EE-5ACBF69973FC}"/>
          </ac:spMkLst>
        </pc:spChg>
        <pc:spChg chg="mod">
          <ac:chgData name="King, Sami Lynn" userId="S::samlking@iu.edu::383eb4b3-d6b0-4c81-9091-669e704f422f" providerId="AD" clId="Web-{3F3E451C-3F65-478B-9338-00623012EE32}" dt="2022-11-17T04:01:09.643" v="465" actId="14100"/>
          <ac:spMkLst>
            <pc:docMk/>
            <pc:sldMk cId="2027821293" sldId="268"/>
            <ac:spMk id="3" creationId="{AE1ADD5E-420E-E7C3-C4E8-3A266DE9677C}"/>
          </ac:spMkLst>
        </pc:spChg>
      </pc:sldChg>
      <pc:sldChg chg="modSp new">
        <pc:chgData name="King, Sami Lynn" userId="S::samlking@iu.edu::383eb4b3-d6b0-4c81-9091-669e704f422f" providerId="AD" clId="Web-{3F3E451C-3F65-478B-9338-00623012EE32}" dt="2022-11-17T04:05:23.024" v="513"/>
        <pc:sldMkLst>
          <pc:docMk/>
          <pc:sldMk cId="1007448597" sldId="269"/>
        </pc:sldMkLst>
        <pc:spChg chg="mod">
          <ac:chgData name="King, Sami Lynn" userId="S::samlking@iu.edu::383eb4b3-d6b0-4c81-9091-669e704f422f" providerId="AD" clId="Web-{3F3E451C-3F65-478B-9338-00623012EE32}" dt="2022-11-17T04:05:23.024" v="513"/>
          <ac:spMkLst>
            <pc:docMk/>
            <pc:sldMk cId="1007448597" sldId="269"/>
            <ac:spMk id="2" creationId="{300589C5-A794-3900-F002-C652B32A3D58}"/>
          </ac:spMkLst>
        </pc:spChg>
      </pc:sldChg>
      <pc:sldMasterChg chg="del delSldLayout">
        <pc:chgData name="King, Sami Lynn" userId="S::samlking@iu.edu::383eb4b3-d6b0-4c81-9091-669e704f422f" providerId="AD" clId="Web-{3F3E451C-3F65-478B-9338-00623012EE32}" dt="2022-11-17T03:43:22.186" v="0"/>
        <pc:sldMasterMkLst>
          <pc:docMk/>
          <pc:sldMasterMk cId="2460954070" sldId="2147483660"/>
        </pc:sldMasterMkLst>
        <pc:sldLayoutChg chg="del">
          <pc:chgData name="King, Sami Lynn" userId="S::samlking@iu.edu::383eb4b3-d6b0-4c81-9091-669e704f422f" providerId="AD" clId="Web-{3F3E451C-3F65-478B-9338-00623012EE32}" dt="2022-11-17T03:43:22.186" v="0"/>
          <pc:sldLayoutMkLst>
            <pc:docMk/>
            <pc:sldMasterMk cId="2460954070" sldId="2147483660"/>
            <pc:sldLayoutMk cId="2385387890" sldId="2147483661"/>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949138452" sldId="2147483662"/>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2591524520" sldId="2147483663"/>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1203092039" sldId="2147483664"/>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3733172339" sldId="2147483665"/>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3210312558" sldId="2147483666"/>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3146388984" sldId="2147483667"/>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3171841454" sldId="2147483668"/>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1718958274" sldId="2147483669"/>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2202905451" sldId="2147483670"/>
          </pc:sldLayoutMkLst>
        </pc:sldLayoutChg>
        <pc:sldLayoutChg chg="del">
          <pc:chgData name="King, Sami Lynn" userId="S::samlking@iu.edu::383eb4b3-d6b0-4c81-9091-669e704f422f" providerId="AD" clId="Web-{3F3E451C-3F65-478B-9338-00623012EE32}" dt="2022-11-17T03:43:22.186" v="0"/>
          <pc:sldLayoutMkLst>
            <pc:docMk/>
            <pc:sldMasterMk cId="2460954070" sldId="2147483660"/>
            <pc:sldLayoutMk cId="3479445657" sldId="2147483671"/>
          </pc:sldLayoutMkLst>
        </pc:sldLayoutChg>
      </pc:sldMasterChg>
      <pc:sldMasterChg chg="add del addSldLayout delSldLayout">
        <pc:chgData name="King, Sami Lynn" userId="S::samlking@iu.edu::383eb4b3-d6b0-4c81-9091-669e704f422f" providerId="AD" clId="Web-{3F3E451C-3F65-478B-9338-00623012EE32}" dt="2022-11-17T03:51:35.037" v="221"/>
        <pc:sldMasterMkLst>
          <pc:docMk/>
          <pc:sldMasterMk cId="3319833031" sldId="2147483763"/>
        </pc:sldMasterMkLst>
        <pc:sldLayoutChg chg="add del">
          <pc:chgData name="King, Sami Lynn" userId="S::samlking@iu.edu::383eb4b3-d6b0-4c81-9091-669e704f422f" providerId="AD" clId="Web-{3F3E451C-3F65-478B-9338-00623012EE32}" dt="2022-11-17T03:51:35.037" v="221"/>
          <pc:sldLayoutMkLst>
            <pc:docMk/>
            <pc:sldMasterMk cId="3319833031" sldId="2147483763"/>
            <pc:sldLayoutMk cId="2103781292" sldId="2147483752"/>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4220621766" sldId="2147483753"/>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1866495212" sldId="2147483754"/>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3069087830" sldId="2147483755"/>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204159075" sldId="2147483756"/>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2597823472" sldId="2147483757"/>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3538349944" sldId="2147483758"/>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2584935522" sldId="2147483759"/>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405998457" sldId="2147483760"/>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1707667580" sldId="2147483761"/>
          </pc:sldLayoutMkLst>
        </pc:sldLayoutChg>
        <pc:sldLayoutChg chg="add del">
          <pc:chgData name="King, Sami Lynn" userId="S::samlking@iu.edu::383eb4b3-d6b0-4c81-9091-669e704f422f" providerId="AD" clId="Web-{3F3E451C-3F65-478B-9338-00623012EE32}" dt="2022-11-17T03:51:35.037" v="221"/>
          <pc:sldLayoutMkLst>
            <pc:docMk/>
            <pc:sldMasterMk cId="3319833031" sldId="2147483763"/>
            <pc:sldLayoutMk cId="4030662233" sldId="2147483762"/>
          </pc:sldLayoutMkLst>
        </pc:sldLayoutChg>
      </pc:sldMasterChg>
      <pc:sldMasterChg chg="add del addSldLayout delSldLayout modSldLayout">
        <pc:chgData name="King, Sami Lynn" userId="S::samlking@iu.edu::383eb4b3-d6b0-4c81-9091-669e704f422f" providerId="AD" clId="Web-{3F3E451C-3F65-478B-9338-00623012EE32}" dt="2022-11-17T03:51:45.053" v="222"/>
        <pc:sldMasterMkLst>
          <pc:docMk/>
          <pc:sldMasterMk cId="1387828926" sldId="2147483764"/>
        </pc:sldMasterMkLst>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4011558965" sldId="2147483765"/>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2462373973" sldId="2147483766"/>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219305338" sldId="2147483767"/>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3036490679" sldId="2147483768"/>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57453756" sldId="2147483769"/>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3614887051" sldId="2147483770"/>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387918120" sldId="2147483771"/>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4102128873" sldId="2147483772"/>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2152423302" sldId="2147483773"/>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1970876854" sldId="2147483774"/>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2666466624" sldId="2147483775"/>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1009019599" sldId="2147483776"/>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2417892256" sldId="2147483777"/>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648536617" sldId="2147483778"/>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3622484760" sldId="2147483779"/>
          </pc:sldLayoutMkLst>
        </pc:sldLayoutChg>
        <pc:sldLayoutChg chg="add del mod replId">
          <pc:chgData name="King, Sami Lynn" userId="S::samlking@iu.edu::383eb4b3-d6b0-4c81-9091-669e704f422f" providerId="AD" clId="Web-{3F3E451C-3F65-478B-9338-00623012EE32}" dt="2022-11-17T03:51:45.053" v="222"/>
          <pc:sldLayoutMkLst>
            <pc:docMk/>
            <pc:sldMasterMk cId="1387828926" sldId="2147483764"/>
            <pc:sldLayoutMk cId="624893858" sldId="2147483780"/>
          </pc:sldLayoutMkLst>
        </pc:sldLayoutChg>
      </pc:sldMasterChg>
      <pc:sldMasterChg chg="add del addSldLayout delSldLayout modSldLayout">
        <pc:chgData name="King, Sami Lynn" userId="S::samlking@iu.edu::383eb4b3-d6b0-4c81-9091-669e704f422f" providerId="AD" clId="Web-{3F3E451C-3F65-478B-9338-00623012EE32}" dt="2022-11-17T03:51:59.647" v="223"/>
        <pc:sldMasterMkLst>
          <pc:docMk/>
          <pc:sldMasterMk cId="2407619190" sldId="2147483781"/>
        </pc:sldMasterMkLst>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3301218506" sldId="2147483782"/>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3928960065" sldId="2147483783"/>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141084694" sldId="2147483784"/>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658470494" sldId="2147483785"/>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3735672971" sldId="2147483786"/>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4105528114" sldId="2147483787"/>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489367548" sldId="2147483788"/>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1943283206" sldId="2147483789"/>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32566021" sldId="2147483790"/>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330386969" sldId="2147483791"/>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1798706854" sldId="2147483792"/>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4156066529" sldId="2147483793"/>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04313764" sldId="2147483794"/>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570908717" sldId="2147483795"/>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257460461" sldId="2147483796"/>
          </pc:sldLayoutMkLst>
        </pc:sldLayoutChg>
        <pc:sldLayoutChg chg="add del mod replId">
          <pc:chgData name="King, Sami Lynn" userId="S::samlking@iu.edu::383eb4b3-d6b0-4c81-9091-669e704f422f" providerId="AD" clId="Web-{3F3E451C-3F65-478B-9338-00623012EE32}" dt="2022-11-17T03:51:59.647" v="223"/>
          <pc:sldLayoutMkLst>
            <pc:docMk/>
            <pc:sldMasterMk cId="2407619190" sldId="2147483781"/>
            <pc:sldLayoutMk cId="2154559671" sldId="2147483797"/>
          </pc:sldLayoutMkLst>
        </pc:sldLayoutChg>
      </pc:sldMasterChg>
      <pc:sldMasterChg chg="add del addSldLayout delSldLayout modSldLayout">
        <pc:chgData name="King, Sami Lynn" userId="S::samlking@iu.edu::383eb4b3-d6b0-4c81-9091-669e704f422f" providerId="AD" clId="Web-{3F3E451C-3F65-478B-9338-00623012EE32}" dt="2022-11-17T03:52:06.022" v="224"/>
        <pc:sldMasterMkLst>
          <pc:docMk/>
          <pc:sldMasterMk cId="498256638" sldId="2147483798"/>
        </pc:sldMasterMkLst>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1226894874" sldId="2147483799"/>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2188684357" sldId="2147483800"/>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2776836426" sldId="2147483801"/>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2189051171" sldId="2147483802"/>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873226294" sldId="2147483803"/>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2617861133" sldId="2147483804"/>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2478618763" sldId="2147483805"/>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1839692476" sldId="2147483806"/>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898979426" sldId="2147483807"/>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3829091098" sldId="2147483808"/>
          </pc:sldLayoutMkLst>
        </pc:sldLayoutChg>
        <pc:sldLayoutChg chg="add del mod replId">
          <pc:chgData name="King, Sami Lynn" userId="S::samlking@iu.edu::383eb4b3-d6b0-4c81-9091-669e704f422f" providerId="AD" clId="Web-{3F3E451C-3F65-478B-9338-00623012EE32}" dt="2022-11-17T03:52:06.022" v="224"/>
          <pc:sldLayoutMkLst>
            <pc:docMk/>
            <pc:sldMasterMk cId="498256638" sldId="2147483798"/>
            <pc:sldLayoutMk cId="4024784783" sldId="2147483809"/>
          </pc:sldLayoutMkLst>
        </pc:sldLayoutChg>
      </pc:sldMasterChg>
      <pc:sldMasterChg chg="add del addSldLayout delSldLayout modSldLayout">
        <pc:chgData name="King, Sami Lynn" userId="S::samlking@iu.edu::383eb4b3-d6b0-4c81-9091-669e704f422f" providerId="AD" clId="Web-{3F3E451C-3F65-478B-9338-00623012EE32}" dt="2022-11-17T03:52:11.288" v="225"/>
        <pc:sldMasterMkLst>
          <pc:docMk/>
          <pc:sldMasterMk cId="1235555965" sldId="2147483810"/>
        </pc:sldMasterMkLst>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3029462545" sldId="2147483811"/>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220987542" sldId="2147483812"/>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060490808" sldId="2147483813"/>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3425211201" sldId="2147483814"/>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796138497" sldId="2147483815"/>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633125647" sldId="2147483816"/>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1791239779" sldId="2147483817"/>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137224069" sldId="2147483818"/>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3817338808" sldId="2147483819"/>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2500459863" sldId="2147483820"/>
          </pc:sldLayoutMkLst>
        </pc:sldLayoutChg>
        <pc:sldLayoutChg chg="add del mod replId">
          <pc:chgData name="King, Sami Lynn" userId="S::samlking@iu.edu::383eb4b3-d6b0-4c81-9091-669e704f422f" providerId="AD" clId="Web-{3F3E451C-3F65-478B-9338-00623012EE32}" dt="2022-11-17T03:52:11.288" v="225"/>
          <pc:sldLayoutMkLst>
            <pc:docMk/>
            <pc:sldMasterMk cId="1235555965" sldId="2147483810"/>
            <pc:sldLayoutMk cId="3520277529" sldId="2147483821"/>
          </pc:sldLayoutMkLst>
        </pc:sldLayoutChg>
      </pc:sldMasterChg>
      <pc:sldMasterChg chg="add del addSldLayout delSldLayout modSldLayout">
        <pc:chgData name="King, Sami Lynn" userId="S::samlking@iu.edu::383eb4b3-d6b0-4c81-9091-669e704f422f" providerId="AD" clId="Web-{3F3E451C-3F65-478B-9338-00623012EE32}" dt="2022-11-17T03:52:23.898" v="226"/>
        <pc:sldMasterMkLst>
          <pc:docMk/>
          <pc:sldMasterMk cId="2063470595" sldId="2147483822"/>
        </pc:sldMasterMkLst>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40531468" sldId="2147483823"/>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3300212299" sldId="2147483824"/>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1128503659" sldId="2147483825"/>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1174455156" sldId="2147483826"/>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242145403" sldId="2147483827"/>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2185812914" sldId="2147483828"/>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812709966" sldId="2147483829"/>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3185840365" sldId="2147483830"/>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2982337498" sldId="2147483831"/>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2964424928" sldId="2147483832"/>
          </pc:sldLayoutMkLst>
        </pc:sldLayoutChg>
        <pc:sldLayoutChg chg="add del mod replId">
          <pc:chgData name="King, Sami Lynn" userId="S::samlking@iu.edu::383eb4b3-d6b0-4c81-9091-669e704f422f" providerId="AD" clId="Web-{3F3E451C-3F65-478B-9338-00623012EE32}" dt="2022-11-17T03:52:23.898" v="226"/>
          <pc:sldLayoutMkLst>
            <pc:docMk/>
            <pc:sldMasterMk cId="2063470595" sldId="2147483822"/>
            <pc:sldLayoutMk cId="771648876" sldId="2147483833"/>
          </pc:sldLayoutMkLst>
        </pc:sldLayoutChg>
      </pc:sldMasterChg>
      <pc:sldMasterChg chg="add del addSldLayout delSldLayout modSldLayout">
        <pc:chgData name="King, Sami Lynn" userId="S::samlking@iu.edu::383eb4b3-d6b0-4c81-9091-669e704f422f" providerId="AD" clId="Web-{3F3E451C-3F65-478B-9338-00623012EE32}" dt="2022-11-17T03:52:39.117" v="227"/>
        <pc:sldMasterMkLst>
          <pc:docMk/>
          <pc:sldMasterMk cId="3161914101" sldId="2147483834"/>
        </pc:sldMasterMkLst>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3231731832" sldId="2147483835"/>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381783564" sldId="2147483836"/>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022524550" sldId="2147483837"/>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453325057" sldId="2147483838"/>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634680180" sldId="2147483839"/>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830029718" sldId="2147483840"/>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815413889" sldId="2147483841"/>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736545778" sldId="2147483842"/>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2204100246" sldId="2147483843"/>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1961552224" sldId="2147483844"/>
          </pc:sldLayoutMkLst>
        </pc:sldLayoutChg>
        <pc:sldLayoutChg chg="add del mod replId">
          <pc:chgData name="King, Sami Lynn" userId="S::samlking@iu.edu::383eb4b3-d6b0-4c81-9091-669e704f422f" providerId="AD" clId="Web-{3F3E451C-3F65-478B-9338-00623012EE32}" dt="2022-11-17T03:52:39.117" v="227"/>
          <pc:sldLayoutMkLst>
            <pc:docMk/>
            <pc:sldMasterMk cId="3161914101" sldId="2147483834"/>
            <pc:sldLayoutMk cId="4098250194" sldId="2147483845"/>
          </pc:sldLayoutMkLst>
        </pc:sldLayoutChg>
      </pc:sldMasterChg>
      <pc:sldMasterChg chg="add del addSldLayout delSldLayout modSldLayout">
        <pc:chgData name="King, Sami Lynn" userId="S::samlking@iu.edu::383eb4b3-d6b0-4c81-9091-669e704f422f" providerId="AD" clId="Web-{3F3E451C-3F65-478B-9338-00623012EE32}" dt="2022-11-17T03:52:47.508" v="228"/>
        <pc:sldMasterMkLst>
          <pc:docMk/>
          <pc:sldMasterMk cId="1973241338" sldId="2147483846"/>
        </pc:sldMasterMkLst>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1344041638" sldId="2147483847"/>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74061620" sldId="2147483848"/>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418314323" sldId="2147483849"/>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4234999270" sldId="2147483850"/>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1124553450" sldId="2147483851"/>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118253520" sldId="2147483852"/>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023469131" sldId="2147483853"/>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333251151" sldId="2147483854"/>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879378611" sldId="2147483855"/>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1312442221" sldId="2147483856"/>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3778342944" sldId="2147483857"/>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634097799" sldId="2147483858"/>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770307390" sldId="2147483859"/>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4203433171" sldId="2147483860"/>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1595916103" sldId="2147483861"/>
          </pc:sldLayoutMkLst>
        </pc:sldLayoutChg>
        <pc:sldLayoutChg chg="add del mod replId">
          <pc:chgData name="King, Sami Lynn" userId="S::samlking@iu.edu::383eb4b3-d6b0-4c81-9091-669e704f422f" providerId="AD" clId="Web-{3F3E451C-3F65-478B-9338-00623012EE32}" dt="2022-11-17T03:52:47.508" v="228"/>
          <pc:sldLayoutMkLst>
            <pc:docMk/>
            <pc:sldMasterMk cId="1973241338" sldId="2147483846"/>
            <pc:sldLayoutMk cId="2839697294" sldId="2147483862"/>
          </pc:sldLayoutMkLst>
        </pc:sldLayoutChg>
      </pc:sldMasterChg>
      <pc:sldMasterChg chg="add del addSldLayout delSldLayout modSldLayout">
        <pc:chgData name="King, Sami Lynn" userId="S::samlking@iu.edu::383eb4b3-d6b0-4c81-9091-669e704f422f" providerId="AD" clId="Web-{3F3E451C-3F65-478B-9338-00623012EE32}" dt="2022-11-17T03:52:58.148" v="229"/>
        <pc:sldMasterMkLst>
          <pc:docMk/>
          <pc:sldMasterMk cId="594972010" sldId="2147483863"/>
        </pc:sldMasterMkLst>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456703606" sldId="2147483864"/>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126412717" sldId="2147483865"/>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4003838449" sldId="2147483866"/>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49428044" sldId="2147483867"/>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243683086" sldId="2147483868"/>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965979725" sldId="2147483869"/>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2243764359" sldId="2147483870"/>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203131095" sldId="2147483871"/>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3729141334" sldId="2147483872"/>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742059599" sldId="2147483873"/>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082120382" sldId="2147483874"/>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893954010" sldId="2147483875"/>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323280657" sldId="2147483876"/>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3288661968" sldId="2147483877"/>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4193449523" sldId="2147483878"/>
          </pc:sldLayoutMkLst>
        </pc:sldLayoutChg>
        <pc:sldLayoutChg chg="add del mod replId">
          <pc:chgData name="King, Sami Lynn" userId="S::samlking@iu.edu::383eb4b3-d6b0-4c81-9091-669e704f422f" providerId="AD" clId="Web-{3F3E451C-3F65-478B-9338-00623012EE32}" dt="2022-11-17T03:52:58.148" v="229"/>
          <pc:sldLayoutMkLst>
            <pc:docMk/>
            <pc:sldMasterMk cId="594972010" sldId="2147483863"/>
            <pc:sldLayoutMk cId="1453781302" sldId="2147483879"/>
          </pc:sldLayoutMkLst>
        </pc:sldLayoutChg>
      </pc:sldMasterChg>
      <pc:sldMasterChg chg="add addSldLayout modSldLayout">
        <pc:chgData name="King, Sami Lynn" userId="S::samlking@iu.edu::383eb4b3-d6b0-4c81-9091-669e704f422f" providerId="AD" clId="Web-{3F3E451C-3F65-478B-9338-00623012EE32}" dt="2022-11-17T03:52:58.148" v="229"/>
        <pc:sldMasterMkLst>
          <pc:docMk/>
          <pc:sldMasterMk cId="3119063936" sldId="2147483880"/>
        </pc:sldMasterMkLst>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169682553" sldId="2147483881"/>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283333450" sldId="2147483882"/>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924174232" sldId="2147483883"/>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266201087" sldId="2147483884"/>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736955987" sldId="2147483885"/>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2781589309" sldId="2147483886"/>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2474361640" sldId="2147483887"/>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114956696" sldId="2147483888"/>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2554538294" sldId="2147483889"/>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667156115" sldId="2147483890"/>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159220841" sldId="2147483891"/>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280847297" sldId="2147483892"/>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136996208" sldId="2147483893"/>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2972359318" sldId="2147483894"/>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3264859927" sldId="2147483895"/>
          </pc:sldLayoutMkLst>
        </pc:sldLayoutChg>
        <pc:sldLayoutChg chg="add mod replId">
          <pc:chgData name="King, Sami Lynn" userId="S::samlking@iu.edu::383eb4b3-d6b0-4c81-9091-669e704f422f" providerId="AD" clId="Web-{3F3E451C-3F65-478B-9338-00623012EE32}" dt="2022-11-17T03:52:58.148" v="229"/>
          <pc:sldLayoutMkLst>
            <pc:docMk/>
            <pc:sldMasterMk cId="3119063936" sldId="2147483880"/>
            <pc:sldLayoutMk cId="2592871244" sldId="2147483896"/>
          </pc:sldLayoutMkLst>
        </pc:sldLayoutChg>
      </pc:sldMasterChg>
    </pc:docChg>
  </pc:docChgLst>
  <pc:docChgLst>
    <pc:chgData name="Pagare, Mansi" userId="S::mpagare@iu.edu::16e3a064-9f79-4ffe-907b-d4042be546f7" providerId="AD" clId="Web-{65F8B039-9980-4FFE-B6F1-1F5A10DBF5BF}"/>
    <pc:docChg chg="modSld">
      <pc:chgData name="Pagare, Mansi" userId="S::mpagare@iu.edu::16e3a064-9f79-4ffe-907b-d4042be546f7" providerId="AD" clId="Web-{65F8B039-9980-4FFE-B6F1-1F5A10DBF5BF}" dt="2022-12-04T04:39:08.903" v="119"/>
      <pc:docMkLst>
        <pc:docMk/>
      </pc:docMkLst>
      <pc:sldChg chg="modSp">
        <pc:chgData name="Pagare, Mansi" userId="S::mpagare@iu.edu::16e3a064-9f79-4ffe-907b-d4042be546f7" providerId="AD" clId="Web-{65F8B039-9980-4FFE-B6F1-1F5A10DBF5BF}" dt="2022-12-04T04:24:51.205" v="18" actId="20577"/>
        <pc:sldMkLst>
          <pc:docMk/>
          <pc:sldMk cId="1658441468" sldId="265"/>
        </pc:sldMkLst>
        <pc:spChg chg="mod">
          <ac:chgData name="Pagare, Mansi" userId="S::mpagare@iu.edu::16e3a064-9f79-4ffe-907b-d4042be546f7" providerId="AD" clId="Web-{65F8B039-9980-4FFE-B6F1-1F5A10DBF5BF}" dt="2022-12-04T04:24:44.471" v="16" actId="1076"/>
          <ac:spMkLst>
            <pc:docMk/>
            <pc:sldMk cId="1658441468" sldId="265"/>
            <ac:spMk id="7" creationId="{9160726B-4CB2-6672-8048-EBEE44D8B4A2}"/>
          </ac:spMkLst>
        </pc:spChg>
        <pc:spChg chg="mod">
          <ac:chgData name="Pagare, Mansi" userId="S::mpagare@iu.edu::16e3a064-9f79-4ffe-907b-d4042be546f7" providerId="AD" clId="Web-{65F8B039-9980-4FFE-B6F1-1F5A10DBF5BF}" dt="2022-12-04T04:24:51.205" v="18" actId="20577"/>
          <ac:spMkLst>
            <pc:docMk/>
            <pc:sldMk cId="1658441468" sldId="265"/>
            <ac:spMk id="9" creationId="{C00ED3E4-FAAF-99AE-38AF-1385A5B55AB5}"/>
          </ac:spMkLst>
        </pc:spChg>
      </pc:sldChg>
      <pc:sldChg chg="modSp">
        <pc:chgData name="Pagare, Mansi" userId="S::mpagare@iu.edu::16e3a064-9f79-4ffe-907b-d4042be546f7" providerId="AD" clId="Web-{65F8B039-9980-4FFE-B6F1-1F5A10DBF5BF}" dt="2022-12-04T04:26:22.973" v="26" actId="1076"/>
        <pc:sldMkLst>
          <pc:docMk/>
          <pc:sldMk cId="4193942576" sldId="267"/>
        </pc:sldMkLst>
        <pc:spChg chg="mod">
          <ac:chgData name="Pagare, Mansi" userId="S::mpagare@iu.edu::16e3a064-9f79-4ffe-907b-d4042be546f7" providerId="AD" clId="Web-{65F8B039-9980-4FFE-B6F1-1F5A10DBF5BF}" dt="2022-12-04T04:25:49.379" v="21" actId="1076"/>
          <ac:spMkLst>
            <pc:docMk/>
            <pc:sldMk cId="4193942576" sldId="267"/>
            <ac:spMk id="2" creationId="{A729E6ED-6B47-48E2-4148-87672499ED24}"/>
          </ac:spMkLst>
        </pc:spChg>
        <pc:picChg chg="mod">
          <ac:chgData name="Pagare, Mansi" userId="S::mpagare@iu.edu::16e3a064-9f79-4ffe-907b-d4042be546f7" providerId="AD" clId="Web-{65F8B039-9980-4FFE-B6F1-1F5A10DBF5BF}" dt="2022-12-04T04:26:22.973" v="26" actId="1076"/>
          <ac:picMkLst>
            <pc:docMk/>
            <pc:sldMk cId="4193942576" sldId="267"/>
            <ac:picMk id="15" creationId="{6560576C-5B3B-0251-6FD9-B2D44A41AB3C}"/>
          </ac:picMkLst>
        </pc:picChg>
      </pc:sldChg>
      <pc:sldChg chg="modSp">
        <pc:chgData name="Pagare, Mansi" userId="S::mpagare@iu.edu::16e3a064-9f79-4ffe-907b-d4042be546f7" providerId="AD" clId="Web-{65F8B039-9980-4FFE-B6F1-1F5A10DBF5BF}" dt="2022-12-04T04:31:16.466" v="81" actId="1076"/>
        <pc:sldMkLst>
          <pc:docMk/>
          <pc:sldMk cId="2027821293" sldId="268"/>
        </pc:sldMkLst>
        <pc:spChg chg="mod">
          <ac:chgData name="Pagare, Mansi" userId="S::mpagare@iu.edu::16e3a064-9f79-4ffe-907b-d4042be546f7" providerId="AD" clId="Web-{65F8B039-9980-4FFE-B6F1-1F5A10DBF5BF}" dt="2022-12-04T04:31:16.466" v="81" actId="1076"/>
          <ac:spMkLst>
            <pc:docMk/>
            <pc:sldMk cId="2027821293" sldId="268"/>
            <ac:spMk id="2" creationId="{51F37E54-6D9B-BB56-A8EE-5ACBF69973FC}"/>
          </ac:spMkLst>
        </pc:spChg>
      </pc:sldChg>
      <pc:sldChg chg="modNotes">
        <pc:chgData name="Pagare, Mansi" userId="S::mpagare@iu.edu::16e3a064-9f79-4ffe-907b-d4042be546f7" providerId="AD" clId="Web-{65F8B039-9980-4FFE-B6F1-1F5A10DBF5BF}" dt="2022-12-04T04:38:45.402" v="105"/>
        <pc:sldMkLst>
          <pc:docMk/>
          <pc:sldMk cId="3389913019" sldId="274"/>
        </pc:sldMkLst>
      </pc:sldChg>
      <pc:sldChg chg="modSp">
        <pc:chgData name="Pagare, Mansi" userId="S::mpagare@iu.edu::16e3a064-9f79-4ffe-907b-d4042be546f7" providerId="AD" clId="Web-{65F8B039-9980-4FFE-B6F1-1F5A10DBF5BF}" dt="2022-12-04T04:31:45.154" v="83" actId="14100"/>
        <pc:sldMkLst>
          <pc:docMk/>
          <pc:sldMk cId="355941087" sldId="280"/>
        </pc:sldMkLst>
        <pc:spChg chg="mod">
          <ac:chgData name="Pagare, Mansi" userId="S::mpagare@iu.edu::16e3a064-9f79-4ffe-907b-d4042be546f7" providerId="AD" clId="Web-{65F8B039-9980-4FFE-B6F1-1F5A10DBF5BF}" dt="2022-12-04T04:31:45.154" v="83" actId="14100"/>
          <ac:spMkLst>
            <pc:docMk/>
            <pc:sldMk cId="355941087" sldId="280"/>
            <ac:spMk id="8" creationId="{08DC580B-1C3E-DDC2-3620-573887AB5ACD}"/>
          </ac:spMkLst>
        </pc:spChg>
      </pc:sldChg>
      <pc:sldChg chg="modSp">
        <pc:chgData name="Pagare, Mansi" userId="S::mpagare@iu.edu::16e3a064-9f79-4ffe-907b-d4042be546f7" providerId="AD" clId="Web-{65F8B039-9980-4FFE-B6F1-1F5A10DBF5BF}" dt="2022-12-04T04:30:12.058" v="74" actId="1076"/>
        <pc:sldMkLst>
          <pc:docMk/>
          <pc:sldMk cId="961480395" sldId="284"/>
        </pc:sldMkLst>
        <pc:spChg chg="mod">
          <ac:chgData name="Pagare, Mansi" userId="S::mpagare@iu.edu::16e3a064-9f79-4ffe-907b-d4042be546f7" providerId="AD" clId="Web-{65F8B039-9980-4FFE-B6F1-1F5A10DBF5BF}" dt="2022-12-04T04:30:01.792" v="71" actId="1076"/>
          <ac:spMkLst>
            <pc:docMk/>
            <pc:sldMk cId="961480395" sldId="284"/>
            <ac:spMk id="2" creationId="{1655C3DC-27F4-EC6B-D0FA-4B54A345898B}"/>
          </ac:spMkLst>
        </pc:spChg>
        <pc:picChg chg="mod">
          <ac:chgData name="Pagare, Mansi" userId="S::mpagare@iu.edu::16e3a064-9f79-4ffe-907b-d4042be546f7" providerId="AD" clId="Web-{65F8B039-9980-4FFE-B6F1-1F5A10DBF5BF}" dt="2022-12-04T04:30:12.058" v="74" actId="1076"/>
          <ac:picMkLst>
            <pc:docMk/>
            <pc:sldMk cId="961480395" sldId="284"/>
            <ac:picMk id="4" creationId="{08EB68CC-ECA7-EA4B-DF44-6731D1E3DFCB}"/>
          </ac:picMkLst>
        </pc:picChg>
        <pc:picChg chg="mod">
          <ac:chgData name="Pagare, Mansi" userId="S::mpagare@iu.edu::16e3a064-9f79-4ffe-907b-d4042be546f7" providerId="AD" clId="Web-{65F8B039-9980-4FFE-B6F1-1F5A10DBF5BF}" dt="2022-12-04T04:30:06.636" v="73" actId="1076"/>
          <ac:picMkLst>
            <pc:docMk/>
            <pc:sldMk cId="961480395" sldId="284"/>
            <ac:picMk id="8" creationId="{9023D63F-489F-6C7C-EF68-4B9390208D92}"/>
          </ac:picMkLst>
        </pc:picChg>
      </pc:sldChg>
      <pc:sldChg chg="modSp">
        <pc:chgData name="Pagare, Mansi" userId="S::mpagare@iu.edu::16e3a064-9f79-4ffe-907b-d4042be546f7" providerId="AD" clId="Web-{65F8B039-9980-4FFE-B6F1-1F5A10DBF5BF}" dt="2022-12-04T04:29:44.792" v="69" actId="1076"/>
        <pc:sldMkLst>
          <pc:docMk/>
          <pc:sldMk cId="2136241845" sldId="289"/>
        </pc:sldMkLst>
        <pc:spChg chg="mod">
          <ac:chgData name="Pagare, Mansi" userId="S::mpagare@iu.edu::16e3a064-9f79-4ffe-907b-d4042be546f7" providerId="AD" clId="Web-{65F8B039-9980-4FFE-B6F1-1F5A10DBF5BF}" dt="2022-12-04T04:29:44.792" v="69" actId="1076"/>
          <ac:spMkLst>
            <pc:docMk/>
            <pc:sldMk cId="2136241845" sldId="289"/>
            <ac:spMk id="2" creationId="{DB7F8FCC-444D-8474-916E-5BF352846197}"/>
          </ac:spMkLst>
        </pc:spChg>
      </pc:sldChg>
      <pc:sldChg chg="modSp">
        <pc:chgData name="Pagare, Mansi" userId="S::mpagare@iu.edu::16e3a064-9f79-4ffe-907b-d4042be546f7" providerId="AD" clId="Web-{65F8B039-9980-4FFE-B6F1-1F5A10DBF5BF}" dt="2022-12-04T04:26:15.801" v="25" actId="1076"/>
        <pc:sldMkLst>
          <pc:docMk/>
          <pc:sldMk cId="193106127" sldId="290"/>
        </pc:sldMkLst>
        <pc:spChg chg="mod">
          <ac:chgData name="Pagare, Mansi" userId="S::mpagare@iu.edu::16e3a064-9f79-4ffe-907b-d4042be546f7" providerId="AD" clId="Web-{65F8B039-9980-4FFE-B6F1-1F5A10DBF5BF}" dt="2022-12-04T04:26:04.942" v="23" actId="14100"/>
          <ac:spMkLst>
            <pc:docMk/>
            <pc:sldMk cId="193106127" sldId="290"/>
            <ac:spMk id="2" creationId="{A729E6ED-6B47-48E2-4148-87672499ED24}"/>
          </ac:spMkLst>
        </pc:spChg>
        <pc:picChg chg="mod">
          <ac:chgData name="Pagare, Mansi" userId="S::mpagare@iu.edu::16e3a064-9f79-4ffe-907b-d4042be546f7" providerId="AD" clId="Web-{65F8B039-9980-4FFE-B6F1-1F5A10DBF5BF}" dt="2022-12-04T04:26:10.270" v="24" actId="1076"/>
          <ac:picMkLst>
            <pc:docMk/>
            <pc:sldMk cId="193106127" sldId="290"/>
            <ac:picMk id="12" creationId="{950F54CC-0F58-0CE4-48A6-B41D828DC6D3}"/>
          </ac:picMkLst>
        </pc:picChg>
        <pc:picChg chg="mod">
          <ac:chgData name="Pagare, Mansi" userId="S::mpagare@iu.edu::16e3a064-9f79-4ffe-907b-d4042be546f7" providerId="AD" clId="Web-{65F8B039-9980-4FFE-B6F1-1F5A10DBF5BF}" dt="2022-12-04T04:26:15.801" v="25" actId="1076"/>
          <ac:picMkLst>
            <pc:docMk/>
            <pc:sldMk cId="193106127" sldId="290"/>
            <ac:picMk id="13" creationId="{10E601B5-B7F4-9F53-A09A-26286BCD86BC}"/>
          </ac:picMkLst>
        </pc:picChg>
      </pc:sldChg>
      <pc:sldChg chg="modNotes">
        <pc:chgData name="Pagare, Mansi" userId="S::mpagare@iu.edu::16e3a064-9f79-4ffe-907b-d4042be546f7" providerId="AD" clId="Web-{65F8B039-9980-4FFE-B6F1-1F5A10DBF5BF}" dt="2022-12-04T04:39:08.903" v="119"/>
        <pc:sldMkLst>
          <pc:docMk/>
          <pc:sldMk cId="3036215836" sldId="293"/>
        </pc:sldMkLst>
      </pc:sldChg>
      <pc:sldChg chg="modSp">
        <pc:chgData name="Pagare, Mansi" userId="S::mpagare@iu.edu::16e3a064-9f79-4ffe-907b-d4042be546f7" providerId="AD" clId="Web-{65F8B039-9980-4FFE-B6F1-1F5A10DBF5BF}" dt="2022-12-04T04:28:43.227" v="67" actId="1076"/>
        <pc:sldMkLst>
          <pc:docMk/>
          <pc:sldMk cId="3014892292" sldId="313"/>
        </pc:sldMkLst>
        <pc:spChg chg="mod">
          <ac:chgData name="Pagare, Mansi" userId="S::mpagare@iu.edu::16e3a064-9f79-4ffe-907b-d4042be546f7" providerId="AD" clId="Web-{65F8B039-9980-4FFE-B6F1-1F5A10DBF5BF}" dt="2022-12-04T04:28:33.399" v="66" actId="1076"/>
          <ac:spMkLst>
            <pc:docMk/>
            <pc:sldMk cId="3014892292" sldId="313"/>
            <ac:spMk id="3" creationId="{948BB4E1-B6D2-F27F-817E-D04D76B5CD46}"/>
          </ac:spMkLst>
        </pc:spChg>
        <pc:picChg chg="mod">
          <ac:chgData name="Pagare, Mansi" userId="S::mpagare@iu.edu::16e3a064-9f79-4ffe-907b-d4042be546f7" providerId="AD" clId="Web-{65F8B039-9980-4FFE-B6F1-1F5A10DBF5BF}" dt="2022-12-04T04:28:43.227" v="67" actId="1076"/>
          <ac:picMkLst>
            <pc:docMk/>
            <pc:sldMk cId="3014892292" sldId="313"/>
            <ac:picMk id="2" creationId="{A945975B-9C2D-C2C5-A3C8-82D738700E7F}"/>
          </ac:picMkLst>
        </pc:picChg>
      </pc:sldChg>
      <pc:sldChg chg="modSp">
        <pc:chgData name="Pagare, Mansi" userId="S::mpagare@iu.edu::16e3a064-9f79-4ffe-907b-d4042be546f7" providerId="AD" clId="Web-{65F8B039-9980-4FFE-B6F1-1F5A10DBF5BF}" dt="2022-12-04T04:32:10.108" v="87" actId="1076"/>
        <pc:sldMkLst>
          <pc:docMk/>
          <pc:sldMk cId="1984526297" sldId="315"/>
        </pc:sldMkLst>
        <pc:picChg chg="mod">
          <ac:chgData name="Pagare, Mansi" userId="S::mpagare@iu.edu::16e3a064-9f79-4ffe-907b-d4042be546f7" providerId="AD" clId="Web-{65F8B039-9980-4FFE-B6F1-1F5A10DBF5BF}" dt="2022-12-04T04:31:59.608" v="84" actId="1076"/>
          <ac:picMkLst>
            <pc:docMk/>
            <pc:sldMk cId="1984526297" sldId="315"/>
            <ac:picMk id="2" creationId="{6D86D0E1-7AD3-B340-6F2E-DF84F5FB419C}"/>
          </ac:picMkLst>
        </pc:picChg>
        <pc:picChg chg="mod">
          <ac:chgData name="Pagare, Mansi" userId="S::mpagare@iu.edu::16e3a064-9f79-4ffe-907b-d4042be546f7" providerId="AD" clId="Web-{65F8B039-9980-4FFE-B6F1-1F5A10DBF5BF}" dt="2022-12-04T04:32:03.545" v="86" actId="1076"/>
          <ac:picMkLst>
            <pc:docMk/>
            <pc:sldMk cId="1984526297" sldId="315"/>
            <ac:picMk id="4" creationId="{B157AB08-CE0B-F4F8-8294-061133AC530A}"/>
          </ac:picMkLst>
        </pc:picChg>
        <pc:picChg chg="mod">
          <ac:chgData name="Pagare, Mansi" userId="S::mpagare@iu.edu::16e3a064-9f79-4ffe-907b-d4042be546f7" providerId="AD" clId="Web-{65F8B039-9980-4FFE-B6F1-1F5A10DBF5BF}" dt="2022-12-04T04:32:10.108" v="87" actId="1076"/>
          <ac:picMkLst>
            <pc:docMk/>
            <pc:sldMk cId="1984526297" sldId="315"/>
            <ac:picMk id="5" creationId="{C3F291CF-8CA7-51ED-DA0E-3FB9CC377ADD}"/>
          </ac:picMkLst>
        </pc:picChg>
      </pc:sldChg>
      <pc:sldChg chg="modSp">
        <pc:chgData name="Pagare, Mansi" userId="S::mpagare@iu.edu::16e3a064-9f79-4ffe-907b-d4042be546f7" providerId="AD" clId="Web-{65F8B039-9980-4FFE-B6F1-1F5A10DBF5BF}" dt="2022-12-04T04:32:24.374" v="88" actId="1076"/>
        <pc:sldMkLst>
          <pc:docMk/>
          <pc:sldMk cId="2474504169" sldId="317"/>
        </pc:sldMkLst>
        <pc:picChg chg="mod">
          <ac:chgData name="Pagare, Mansi" userId="S::mpagare@iu.edu::16e3a064-9f79-4ffe-907b-d4042be546f7" providerId="AD" clId="Web-{65F8B039-9980-4FFE-B6F1-1F5A10DBF5BF}" dt="2022-12-04T04:32:24.374" v="88" actId="1076"/>
          <ac:picMkLst>
            <pc:docMk/>
            <pc:sldMk cId="2474504169" sldId="317"/>
            <ac:picMk id="5" creationId="{7A62BAF6-9A8F-29B6-C5A8-092A7C7BC4FB}"/>
          </ac:picMkLst>
        </pc:picChg>
      </pc:sldChg>
      <pc:sldChg chg="modSp">
        <pc:chgData name="Pagare, Mansi" userId="S::mpagare@iu.edu::16e3a064-9f79-4ffe-907b-d4042be546f7" providerId="AD" clId="Web-{65F8B039-9980-4FFE-B6F1-1F5A10DBF5BF}" dt="2022-12-04T04:34:27.659" v="97" actId="1076"/>
        <pc:sldMkLst>
          <pc:docMk/>
          <pc:sldMk cId="1142789527" sldId="318"/>
        </pc:sldMkLst>
        <pc:picChg chg="mod">
          <ac:chgData name="Pagare, Mansi" userId="S::mpagare@iu.edu::16e3a064-9f79-4ffe-907b-d4042be546f7" providerId="AD" clId="Web-{65F8B039-9980-4FFE-B6F1-1F5A10DBF5BF}" dt="2022-12-04T04:34:27.659" v="97" actId="1076"/>
          <ac:picMkLst>
            <pc:docMk/>
            <pc:sldMk cId="1142789527" sldId="318"/>
            <ac:picMk id="4" creationId="{02057E6A-1A43-849D-0554-F4D76DE08069}"/>
          </ac:picMkLst>
        </pc:picChg>
      </pc:sldChg>
      <pc:sldChg chg="modSp">
        <pc:chgData name="Pagare, Mansi" userId="S::mpagare@iu.edu::16e3a064-9f79-4ffe-907b-d4042be546f7" providerId="AD" clId="Web-{65F8B039-9980-4FFE-B6F1-1F5A10DBF5BF}" dt="2022-12-04T04:34:10.846" v="96" actId="14100"/>
        <pc:sldMkLst>
          <pc:docMk/>
          <pc:sldMk cId="1741648200" sldId="319"/>
        </pc:sldMkLst>
        <pc:spChg chg="mod">
          <ac:chgData name="Pagare, Mansi" userId="S::mpagare@iu.edu::16e3a064-9f79-4ffe-907b-d4042be546f7" providerId="AD" clId="Web-{65F8B039-9980-4FFE-B6F1-1F5A10DBF5BF}" dt="2022-12-04T04:34:10.846" v="96" actId="14100"/>
          <ac:spMkLst>
            <pc:docMk/>
            <pc:sldMk cId="1741648200" sldId="319"/>
            <ac:spMk id="3" creationId="{87C19D0E-3431-D68C-69C3-F76673D6C257}"/>
          </ac:spMkLst>
        </pc:spChg>
        <pc:picChg chg="mod">
          <ac:chgData name="Pagare, Mansi" userId="S::mpagare@iu.edu::16e3a064-9f79-4ffe-907b-d4042be546f7" providerId="AD" clId="Web-{65F8B039-9980-4FFE-B6F1-1F5A10DBF5BF}" dt="2022-12-04T04:32:30.749" v="89" actId="1076"/>
          <ac:picMkLst>
            <pc:docMk/>
            <pc:sldMk cId="1741648200" sldId="319"/>
            <ac:picMk id="4" creationId="{2C030723-4ABF-E59B-182D-C2CD9B2FBE07}"/>
          </ac:picMkLst>
        </pc:picChg>
        <pc:picChg chg="mod">
          <ac:chgData name="Pagare, Mansi" userId="S::mpagare@iu.edu::16e3a064-9f79-4ffe-907b-d4042be546f7" providerId="AD" clId="Web-{65F8B039-9980-4FFE-B6F1-1F5A10DBF5BF}" dt="2022-12-04T04:32:51.687" v="94" actId="1076"/>
          <ac:picMkLst>
            <pc:docMk/>
            <pc:sldMk cId="1741648200" sldId="319"/>
            <ac:picMk id="6" creationId="{ABAE6AF1-7EDF-CAB6-5C98-F9265DE036E6}"/>
          </ac:picMkLst>
        </pc:picChg>
      </pc:sldChg>
      <pc:sldChg chg="delSp modSp">
        <pc:chgData name="Pagare, Mansi" userId="S::mpagare@iu.edu::16e3a064-9f79-4ffe-907b-d4042be546f7" providerId="AD" clId="Web-{65F8B039-9980-4FFE-B6F1-1F5A10DBF5BF}" dt="2022-12-04T04:29:06.540" v="68" actId="20577"/>
        <pc:sldMkLst>
          <pc:docMk/>
          <pc:sldMk cId="142200067" sldId="354"/>
        </pc:sldMkLst>
        <pc:spChg chg="del">
          <ac:chgData name="Pagare, Mansi" userId="S::mpagare@iu.edu::16e3a064-9f79-4ffe-907b-d4042be546f7" providerId="AD" clId="Web-{65F8B039-9980-4FFE-B6F1-1F5A10DBF5BF}" dt="2022-12-04T04:25:21.659" v="20"/>
          <ac:spMkLst>
            <pc:docMk/>
            <pc:sldMk cId="142200067" sldId="354"/>
            <ac:spMk id="2" creationId="{EEFAA180-3E4E-4143-5643-2E30B8854558}"/>
          </ac:spMkLst>
        </pc:spChg>
        <pc:spChg chg="mod">
          <ac:chgData name="Pagare, Mansi" userId="S::mpagare@iu.edu::16e3a064-9f79-4ffe-907b-d4042be546f7" providerId="AD" clId="Web-{65F8B039-9980-4FFE-B6F1-1F5A10DBF5BF}" dt="2022-12-04T04:29:06.540" v="68" actId="20577"/>
          <ac:spMkLst>
            <pc:docMk/>
            <pc:sldMk cId="142200067" sldId="354"/>
            <ac:spMk id="3" creationId="{FF35059E-3CEF-C412-E2A0-834D968274F8}"/>
          </ac:spMkLst>
        </pc:spChg>
      </pc:sldChg>
      <pc:sldChg chg="modSp">
        <pc:chgData name="Pagare, Mansi" userId="S::mpagare@iu.edu::16e3a064-9f79-4ffe-907b-d4042be546f7" providerId="AD" clId="Web-{65F8B039-9980-4FFE-B6F1-1F5A10DBF5BF}" dt="2022-12-04T04:30:52.903" v="80" actId="1076"/>
        <pc:sldMkLst>
          <pc:docMk/>
          <pc:sldMk cId="3074640222" sldId="355"/>
        </pc:sldMkLst>
        <pc:spChg chg="mod">
          <ac:chgData name="Pagare, Mansi" userId="S::mpagare@iu.edu::16e3a064-9f79-4ffe-907b-d4042be546f7" providerId="AD" clId="Web-{65F8B039-9980-4FFE-B6F1-1F5A10DBF5BF}" dt="2022-12-04T04:30:32.480" v="75" actId="1076"/>
          <ac:spMkLst>
            <pc:docMk/>
            <pc:sldMk cId="3074640222" sldId="355"/>
            <ac:spMk id="8" creationId="{006B4BBF-E072-0A1E-ABAA-6B1E3F0C3434}"/>
          </ac:spMkLst>
        </pc:spChg>
        <pc:picChg chg="mod">
          <ac:chgData name="Pagare, Mansi" userId="S::mpagare@iu.edu::16e3a064-9f79-4ffe-907b-d4042be546f7" providerId="AD" clId="Web-{65F8B039-9980-4FFE-B6F1-1F5A10DBF5BF}" dt="2022-12-04T04:30:52.903" v="80" actId="1076"/>
          <ac:picMkLst>
            <pc:docMk/>
            <pc:sldMk cId="3074640222" sldId="355"/>
            <ac:picMk id="4" creationId="{AB233D87-B80D-5070-0F06-36EE4BBA80CD}"/>
          </ac:picMkLst>
        </pc:picChg>
        <pc:picChg chg="mod">
          <ac:chgData name="Pagare, Mansi" userId="S::mpagare@iu.edu::16e3a064-9f79-4ffe-907b-d4042be546f7" providerId="AD" clId="Web-{65F8B039-9980-4FFE-B6F1-1F5A10DBF5BF}" dt="2022-12-04T04:30:44.403" v="77" actId="1076"/>
          <ac:picMkLst>
            <pc:docMk/>
            <pc:sldMk cId="3074640222" sldId="355"/>
            <ac:picMk id="5" creationId="{42C70A92-7E63-252D-29A3-EA395EFB6059}"/>
          </ac:picMkLst>
        </pc:picChg>
      </pc:sldChg>
      <pc:sldChg chg="addSp modSp">
        <pc:chgData name="Pagare, Mansi" userId="S::mpagare@iu.edu::16e3a064-9f79-4ffe-907b-d4042be546f7" providerId="AD" clId="Web-{65F8B039-9980-4FFE-B6F1-1F5A10DBF5BF}" dt="2022-12-04T04:27:58.773" v="59" actId="1076"/>
        <pc:sldMkLst>
          <pc:docMk/>
          <pc:sldMk cId="1610843965" sldId="356"/>
        </pc:sldMkLst>
        <pc:spChg chg="add mod">
          <ac:chgData name="Pagare, Mansi" userId="S::mpagare@iu.edu::16e3a064-9f79-4ffe-907b-d4042be546f7" providerId="AD" clId="Web-{65F8B039-9980-4FFE-B6F1-1F5A10DBF5BF}" dt="2022-12-04T04:27:54.695" v="58" actId="1076"/>
          <ac:spMkLst>
            <pc:docMk/>
            <pc:sldMk cId="1610843965" sldId="356"/>
            <ac:spMk id="3" creationId="{2AD60453-2CFE-1FA8-BB3E-560E9EF9B607}"/>
          </ac:spMkLst>
        </pc:spChg>
        <pc:picChg chg="mod">
          <ac:chgData name="Pagare, Mansi" userId="S::mpagare@iu.edu::16e3a064-9f79-4ffe-907b-d4042be546f7" providerId="AD" clId="Web-{65F8B039-9980-4FFE-B6F1-1F5A10DBF5BF}" dt="2022-12-04T04:27:58.773" v="59" actId="1076"/>
          <ac:picMkLst>
            <pc:docMk/>
            <pc:sldMk cId="1610843965" sldId="356"/>
            <ac:picMk id="2" creationId="{4B4F4BEF-88B1-0680-217B-B35E597569A0}"/>
          </ac:picMkLst>
        </pc:picChg>
      </pc:sldChg>
      <pc:sldChg chg="modSp">
        <pc:chgData name="Pagare, Mansi" userId="S::mpagare@iu.edu::16e3a064-9f79-4ffe-907b-d4042be546f7" providerId="AD" clId="Web-{65F8B039-9980-4FFE-B6F1-1F5A10DBF5BF}" dt="2022-12-04T04:28:20.711" v="65" actId="1076"/>
        <pc:sldMkLst>
          <pc:docMk/>
          <pc:sldMk cId="33336745" sldId="357"/>
        </pc:sldMkLst>
        <pc:picChg chg="mod">
          <ac:chgData name="Pagare, Mansi" userId="S::mpagare@iu.edu::16e3a064-9f79-4ffe-907b-d4042be546f7" providerId="AD" clId="Web-{65F8B039-9980-4FFE-B6F1-1F5A10DBF5BF}" dt="2022-12-04T04:28:20.711" v="65" actId="1076"/>
          <ac:picMkLst>
            <pc:docMk/>
            <pc:sldMk cId="33336745" sldId="357"/>
            <ac:picMk id="2" creationId="{BADE7542-D38B-A558-B655-AC98301428EB}"/>
          </ac:picMkLst>
        </pc:picChg>
        <pc:picChg chg="mod">
          <ac:chgData name="Pagare, Mansi" userId="S::mpagare@iu.edu::16e3a064-9f79-4ffe-907b-d4042be546f7" providerId="AD" clId="Web-{65F8B039-9980-4FFE-B6F1-1F5A10DBF5BF}" dt="2022-12-04T04:28:15.648" v="63" actId="14100"/>
          <ac:picMkLst>
            <pc:docMk/>
            <pc:sldMk cId="33336745" sldId="357"/>
            <ac:picMk id="3" creationId="{5D11ED12-B3A4-16B3-9C06-9EA528472B28}"/>
          </ac:picMkLst>
        </pc:picChg>
      </pc:sldChg>
    </pc:docChg>
  </pc:docChgLst>
  <pc:docChgLst>
    <pc:chgData name="Sharma, Kanishkaa" userId="S::kanishar@iu.edu::588a7290-02a2-4870-941c-1eca722d33d9" providerId="AD" clId="Web-{8DF5A2D1-295D-4661-9C43-DA260F0DA9C0}"/>
    <pc:docChg chg="modSld addMainMaster delMainMaster">
      <pc:chgData name="Sharma, Kanishkaa" userId="S::kanishar@iu.edu::588a7290-02a2-4870-941c-1eca722d33d9" providerId="AD" clId="Web-{8DF5A2D1-295D-4661-9C43-DA260F0DA9C0}" dt="2022-12-02T21:02:47.175" v="8" actId="1076"/>
      <pc:docMkLst>
        <pc:docMk/>
      </pc:docMkLst>
      <pc:sldChg chg="delSp modSp mod modClrScheme delDesignElem chgLayout">
        <pc:chgData name="Sharma, Kanishkaa" userId="S::kanishar@iu.edu::588a7290-02a2-4870-941c-1eca722d33d9" providerId="AD" clId="Web-{8DF5A2D1-295D-4661-9C43-DA260F0DA9C0}" dt="2022-12-02T21:02:47.175" v="8" actId="1076"/>
        <pc:sldMkLst>
          <pc:docMk/>
          <pc:sldMk cId="109857222" sldId="256"/>
        </pc:sldMkLst>
        <pc:spChg chg="mod ord">
          <ac:chgData name="Sharma, Kanishkaa" userId="S::kanishar@iu.edu::588a7290-02a2-4870-941c-1eca722d33d9" providerId="AD" clId="Web-{8DF5A2D1-295D-4661-9C43-DA260F0DA9C0}" dt="2022-12-02T21:02:13.377" v="5" actId="20577"/>
          <ac:spMkLst>
            <pc:docMk/>
            <pc:sldMk cId="109857222" sldId="256"/>
            <ac:spMk id="2" creationId="{00000000-0000-0000-0000-000000000000}"/>
          </ac:spMkLst>
        </pc:spChg>
        <pc:spChg chg="mod ord">
          <ac:chgData name="Sharma, Kanishkaa" userId="S::kanishar@iu.edu::588a7290-02a2-4870-941c-1eca722d33d9" providerId="AD" clId="Web-{8DF5A2D1-295D-4661-9C43-DA260F0DA9C0}" dt="2022-12-02T21:02:27.159" v="7" actId="14100"/>
          <ac:spMkLst>
            <pc:docMk/>
            <pc:sldMk cId="109857222" sldId="256"/>
            <ac:spMk id="3" creationId="{00000000-0000-0000-0000-000000000000}"/>
          </ac:spMkLst>
        </pc:spChg>
        <pc:spChg chg="del">
          <ac:chgData name="Sharma, Kanishkaa" userId="S::kanishar@iu.edu::588a7290-02a2-4870-941c-1eca722d33d9" providerId="AD" clId="Web-{8DF5A2D1-295D-4661-9C43-DA260F0DA9C0}" dt="2022-12-02T21:00:08.858" v="0"/>
          <ac:spMkLst>
            <pc:docMk/>
            <pc:sldMk cId="109857222" sldId="256"/>
            <ac:spMk id="14" creationId="{95177EBB-CFE5-4956-BEF9-46051963BE04}"/>
          </ac:spMkLst>
        </pc:spChg>
        <pc:spChg chg="del">
          <ac:chgData name="Sharma, Kanishkaa" userId="S::kanishar@iu.edu::588a7290-02a2-4870-941c-1eca722d33d9" providerId="AD" clId="Web-{8DF5A2D1-295D-4661-9C43-DA260F0DA9C0}" dt="2022-12-02T21:00:08.858" v="0"/>
          <ac:spMkLst>
            <pc:docMk/>
            <pc:sldMk cId="109857222" sldId="256"/>
            <ac:spMk id="16" creationId="{42B1246B-BFF7-432E-91F4-BD5976CDA7EC}"/>
          </ac:spMkLst>
        </pc:spChg>
        <pc:spChg chg="del">
          <ac:chgData name="Sharma, Kanishkaa" userId="S::kanishar@iu.edu::588a7290-02a2-4870-941c-1eca722d33d9" providerId="AD" clId="Web-{8DF5A2D1-295D-4661-9C43-DA260F0DA9C0}" dt="2022-12-02T21:00:08.858" v="0"/>
          <ac:spMkLst>
            <pc:docMk/>
            <pc:sldMk cId="109857222" sldId="256"/>
            <ac:spMk id="27" creationId="{4C6BCF18-14D6-4F32-8F14-1BDDACB638F0}"/>
          </ac:spMkLst>
        </pc:spChg>
        <pc:grpChg chg="del">
          <ac:chgData name="Sharma, Kanishkaa" userId="S::kanishar@iu.edu::588a7290-02a2-4870-941c-1eca722d33d9" providerId="AD" clId="Web-{8DF5A2D1-295D-4661-9C43-DA260F0DA9C0}" dt="2022-12-02T21:00:08.858" v="0"/>
          <ac:grpSpMkLst>
            <pc:docMk/>
            <pc:sldMk cId="109857222" sldId="256"/>
            <ac:grpSpMk id="28" creationId="{8EE0B2C4-662B-49D2-9347-AE3E1A3FDA17}"/>
          </ac:grpSpMkLst>
        </pc:grpChg>
        <pc:picChg chg="mod">
          <ac:chgData name="Sharma, Kanishkaa" userId="S::kanishar@iu.edu::588a7290-02a2-4870-941c-1eca722d33d9" providerId="AD" clId="Web-{8DF5A2D1-295D-4661-9C43-DA260F0DA9C0}" dt="2022-12-02T21:02:47.175" v="8" actId="1076"/>
          <ac:picMkLst>
            <pc:docMk/>
            <pc:sldMk cId="109857222" sldId="256"/>
            <ac:picMk id="4" creationId="{208D2D89-2C49-3760-0958-27F7BF30F186}"/>
          </ac:picMkLst>
        </pc:picChg>
        <pc:cxnChg chg="del">
          <ac:chgData name="Sharma, Kanishkaa" userId="S::kanishar@iu.edu::588a7290-02a2-4870-941c-1eca722d33d9" providerId="AD" clId="Web-{8DF5A2D1-295D-4661-9C43-DA260F0DA9C0}" dt="2022-12-02T21:00:08.858" v="0"/>
          <ac:cxnSpMkLst>
            <pc:docMk/>
            <pc:sldMk cId="109857222" sldId="256"/>
            <ac:cxnSpMk id="22" creationId="{A8AD5635-2280-43AD-B912-ABA456022C67}"/>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455410490" sldId="258"/>
        </pc:sldMkLst>
        <pc:spChg chg="mod ord">
          <ac:chgData name="Sharma, Kanishkaa" userId="S::kanishar@iu.edu::588a7290-02a2-4870-941c-1eca722d33d9" providerId="AD" clId="Web-{8DF5A2D1-295D-4661-9C43-DA260F0DA9C0}" dt="2022-12-02T21:01:18.782" v="3"/>
          <ac:spMkLst>
            <pc:docMk/>
            <pc:sldMk cId="455410490" sldId="258"/>
            <ac:spMk id="2" creationId="{4D653283-76AE-CDD6-B200-3E9C8892B98C}"/>
          </ac:spMkLst>
        </pc:spChg>
        <pc:spChg chg="mod ord">
          <ac:chgData name="Sharma, Kanishkaa" userId="S::kanishar@iu.edu::588a7290-02a2-4870-941c-1eca722d33d9" providerId="AD" clId="Web-{8DF5A2D1-295D-4661-9C43-DA260F0DA9C0}" dt="2022-12-02T21:01:18.782" v="3"/>
          <ac:spMkLst>
            <pc:docMk/>
            <pc:sldMk cId="455410490" sldId="258"/>
            <ac:spMk id="3" creationId="{55773EA6-7633-31A4-BBC2-859C618D66F2}"/>
          </ac:spMkLst>
        </pc:spChg>
        <pc:spChg chg="del">
          <ac:chgData name="Sharma, Kanishkaa" userId="S::kanishar@iu.edu::588a7290-02a2-4870-941c-1eca722d33d9" providerId="AD" clId="Web-{8DF5A2D1-295D-4661-9C43-DA260F0DA9C0}" dt="2022-12-02T21:00:08.858" v="0"/>
          <ac:spMkLst>
            <pc:docMk/>
            <pc:sldMk cId="455410490" sldId="258"/>
            <ac:spMk id="17" creationId="{042D3996-BA08-4AC2-948E-02DA85C02829}"/>
          </ac:spMkLst>
        </pc:spChg>
        <pc:spChg chg="del">
          <ac:chgData name="Sharma, Kanishkaa" userId="S::kanishar@iu.edu::588a7290-02a2-4870-941c-1eca722d33d9" providerId="AD" clId="Web-{8DF5A2D1-295D-4661-9C43-DA260F0DA9C0}" dt="2022-12-02T21:00:08.858" v="0"/>
          <ac:spMkLst>
            <pc:docMk/>
            <pc:sldMk cId="455410490" sldId="258"/>
            <ac:spMk id="19" creationId="{6B6CA78D-2100-44EF-B3DD-CEF1EB3ACCCF}"/>
          </ac:spMkLst>
        </pc:spChg>
        <pc:cxnChg chg="del">
          <ac:chgData name="Sharma, Kanishkaa" userId="S::kanishar@iu.edu::588a7290-02a2-4870-941c-1eca722d33d9" providerId="AD" clId="Web-{8DF5A2D1-295D-4661-9C43-DA260F0DA9C0}" dt="2022-12-02T21:00:08.858" v="0"/>
          <ac:cxnSpMkLst>
            <pc:docMk/>
            <pc:sldMk cId="455410490" sldId="258"/>
            <ac:cxnSpMk id="21" creationId="{8AEF6D22-D80F-4107-8B30-6AB147A50818}"/>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288408977" sldId="259"/>
        </pc:sldMkLst>
        <pc:spChg chg="mod ord">
          <ac:chgData name="Sharma, Kanishkaa" userId="S::kanishar@iu.edu::588a7290-02a2-4870-941c-1eca722d33d9" providerId="AD" clId="Web-{8DF5A2D1-295D-4661-9C43-DA260F0DA9C0}" dt="2022-12-02T21:01:18.782" v="3"/>
          <ac:spMkLst>
            <pc:docMk/>
            <pc:sldMk cId="288408977" sldId="259"/>
            <ac:spMk id="2" creationId="{D939DBD4-AA97-5A14-1E75-FD3EF6D4521F}"/>
          </ac:spMkLst>
        </pc:spChg>
        <pc:spChg chg="mod ord">
          <ac:chgData name="Sharma, Kanishkaa" userId="S::kanishar@iu.edu::588a7290-02a2-4870-941c-1eca722d33d9" providerId="AD" clId="Web-{8DF5A2D1-295D-4661-9C43-DA260F0DA9C0}" dt="2022-12-02T21:01:18.782" v="3"/>
          <ac:spMkLst>
            <pc:docMk/>
            <pc:sldMk cId="288408977" sldId="259"/>
            <ac:spMk id="3" creationId="{823F253B-32C7-1BBF-2DFF-CA411647F82C}"/>
          </ac:spMkLst>
        </pc:spChg>
        <pc:spChg chg="del">
          <ac:chgData name="Sharma, Kanishkaa" userId="S::kanishar@iu.edu::588a7290-02a2-4870-941c-1eca722d33d9" providerId="AD" clId="Web-{8DF5A2D1-295D-4661-9C43-DA260F0DA9C0}" dt="2022-12-02T21:00:08.858" v="0"/>
          <ac:spMkLst>
            <pc:docMk/>
            <pc:sldMk cId="288408977" sldId="259"/>
            <ac:spMk id="5" creationId="{042D3996-BA08-4AC2-948E-02DA85C02829}"/>
          </ac:spMkLst>
        </pc:spChg>
        <pc:spChg chg="del">
          <ac:chgData name="Sharma, Kanishkaa" userId="S::kanishar@iu.edu::588a7290-02a2-4870-941c-1eca722d33d9" providerId="AD" clId="Web-{8DF5A2D1-295D-4661-9C43-DA260F0DA9C0}" dt="2022-12-02T21:00:08.858" v="0"/>
          <ac:spMkLst>
            <pc:docMk/>
            <pc:sldMk cId="288408977" sldId="259"/>
            <ac:spMk id="10" creationId="{6B6CA78D-2100-44EF-B3DD-CEF1EB3ACCCF}"/>
          </ac:spMkLst>
        </pc:spChg>
        <pc:cxnChg chg="del">
          <ac:chgData name="Sharma, Kanishkaa" userId="S::kanishar@iu.edu::588a7290-02a2-4870-941c-1eca722d33d9" providerId="AD" clId="Web-{8DF5A2D1-295D-4661-9C43-DA260F0DA9C0}" dt="2022-12-02T21:00:08.858" v="0"/>
          <ac:cxnSpMkLst>
            <pc:docMk/>
            <pc:sldMk cId="288408977" sldId="259"/>
            <ac:cxnSpMk id="12" creationId="{8AEF6D22-D80F-4107-8B30-6AB147A50818}"/>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783229305" sldId="260"/>
        </pc:sldMkLst>
        <pc:spChg chg="mod ord">
          <ac:chgData name="Sharma, Kanishkaa" userId="S::kanishar@iu.edu::588a7290-02a2-4870-941c-1eca722d33d9" providerId="AD" clId="Web-{8DF5A2D1-295D-4661-9C43-DA260F0DA9C0}" dt="2022-12-02T21:01:18.782" v="3"/>
          <ac:spMkLst>
            <pc:docMk/>
            <pc:sldMk cId="783229305" sldId="260"/>
            <ac:spMk id="2" creationId="{5D2011AE-3A11-678B-12A1-3013B9872365}"/>
          </ac:spMkLst>
        </pc:spChg>
        <pc:spChg chg="mod ord">
          <ac:chgData name="Sharma, Kanishkaa" userId="S::kanishar@iu.edu::588a7290-02a2-4870-941c-1eca722d33d9" providerId="AD" clId="Web-{8DF5A2D1-295D-4661-9C43-DA260F0DA9C0}" dt="2022-12-02T21:01:18.782" v="3"/>
          <ac:spMkLst>
            <pc:docMk/>
            <pc:sldMk cId="783229305" sldId="260"/>
            <ac:spMk id="13" creationId="{F9D98DD8-ED79-B450-C4CB-BA7917FCE4A1}"/>
          </ac:spMkLst>
        </pc:spChg>
        <pc:spChg chg="del">
          <ac:chgData name="Sharma, Kanishkaa" userId="S::kanishar@iu.edu::588a7290-02a2-4870-941c-1eca722d33d9" providerId="AD" clId="Web-{8DF5A2D1-295D-4661-9C43-DA260F0DA9C0}" dt="2022-12-02T21:00:08.858" v="0"/>
          <ac:spMkLst>
            <pc:docMk/>
            <pc:sldMk cId="783229305" sldId="260"/>
            <ac:spMk id="23" creationId="{001B0E35-F788-4608-ABBE-0D971AA5028F}"/>
          </ac:spMkLst>
        </pc:spChg>
        <pc:spChg chg="del">
          <ac:chgData name="Sharma, Kanishkaa" userId="S::kanishar@iu.edu::588a7290-02a2-4870-941c-1eca722d33d9" providerId="AD" clId="Web-{8DF5A2D1-295D-4661-9C43-DA260F0DA9C0}" dt="2022-12-02T21:00:08.858" v="0"/>
          <ac:spMkLst>
            <pc:docMk/>
            <pc:sldMk cId="783229305" sldId="260"/>
            <ac:spMk id="25" creationId="{4431B8EA-FCCA-47DD-A0C4-A653EC4AB846}"/>
          </ac:spMkLst>
        </pc:spChg>
        <pc:spChg chg="del">
          <ac:chgData name="Sharma, Kanishkaa" userId="S::kanishar@iu.edu::588a7290-02a2-4870-941c-1eca722d33d9" providerId="AD" clId="Web-{8DF5A2D1-295D-4661-9C43-DA260F0DA9C0}" dt="2022-12-02T21:00:08.858" v="0"/>
          <ac:spMkLst>
            <pc:docMk/>
            <pc:sldMk cId="783229305" sldId="260"/>
            <ac:spMk id="27" creationId="{1C781EDE-83AA-44D6-8054-A4E2D6F28086}"/>
          </ac:spMkLst>
        </pc:spChg>
        <pc:grpChg chg="del">
          <ac:chgData name="Sharma, Kanishkaa" userId="S::kanishar@iu.edu::588a7290-02a2-4870-941c-1eca722d33d9" providerId="AD" clId="Web-{8DF5A2D1-295D-4661-9C43-DA260F0DA9C0}" dt="2022-12-02T21:00:08.858" v="0"/>
          <ac:grpSpMkLst>
            <pc:docMk/>
            <pc:sldMk cId="783229305" sldId="260"/>
            <ac:grpSpMk id="15" creationId="{98F59C0D-C841-4077-8A86-CFA04BFD6B4B}"/>
          </ac:grpSpMkLst>
        </pc:grpChg>
        <pc:cxnChg chg="del">
          <ac:chgData name="Sharma, Kanishkaa" userId="S::kanishar@iu.edu::588a7290-02a2-4870-941c-1eca722d33d9" providerId="AD" clId="Web-{8DF5A2D1-295D-4661-9C43-DA260F0DA9C0}" dt="2022-12-02T21:00:08.858" v="0"/>
          <ac:cxnSpMkLst>
            <pc:docMk/>
            <pc:sldMk cId="783229305" sldId="260"/>
            <ac:cxnSpMk id="17" creationId="{5319E216-CB07-40D9-9253-0C7AADA11BDC}"/>
          </ac:cxnSpMkLst>
        </pc:cxnChg>
      </pc:sldChg>
      <pc:sldChg chg="modSp mod modClrScheme chgLayout">
        <pc:chgData name="Sharma, Kanishkaa" userId="S::kanishar@iu.edu::588a7290-02a2-4870-941c-1eca722d33d9" providerId="AD" clId="Web-{8DF5A2D1-295D-4661-9C43-DA260F0DA9C0}" dt="2022-12-02T21:01:18.782" v="3"/>
        <pc:sldMkLst>
          <pc:docMk/>
          <pc:sldMk cId="1267405236" sldId="261"/>
        </pc:sldMkLst>
        <pc:spChg chg="mod ord">
          <ac:chgData name="Sharma, Kanishkaa" userId="S::kanishar@iu.edu::588a7290-02a2-4870-941c-1eca722d33d9" providerId="AD" clId="Web-{8DF5A2D1-295D-4661-9C43-DA260F0DA9C0}" dt="2022-12-02T21:01:18.782" v="3"/>
          <ac:spMkLst>
            <pc:docMk/>
            <pc:sldMk cId="1267405236" sldId="261"/>
            <ac:spMk id="2" creationId="{7972EAFA-790D-BCB4-3738-FE51280FD504}"/>
          </ac:spMkLst>
        </pc:spChg>
        <pc:spChg chg="mod ord">
          <ac:chgData name="Sharma, Kanishkaa" userId="S::kanishar@iu.edu::588a7290-02a2-4870-941c-1eca722d33d9" providerId="AD" clId="Web-{8DF5A2D1-295D-4661-9C43-DA260F0DA9C0}" dt="2022-12-02T21:01:18.782" v="3"/>
          <ac:spMkLst>
            <pc:docMk/>
            <pc:sldMk cId="1267405236" sldId="261"/>
            <ac:spMk id="3" creationId="{3887326C-A4D6-F334-F387-3E9C0D188456}"/>
          </ac:spMkLst>
        </pc:spChg>
        <pc:spChg chg="mod ord">
          <ac:chgData name="Sharma, Kanishkaa" userId="S::kanishar@iu.edu::588a7290-02a2-4870-941c-1eca722d33d9" providerId="AD" clId="Web-{8DF5A2D1-295D-4661-9C43-DA260F0DA9C0}" dt="2022-12-02T21:01:18.782" v="3"/>
          <ac:spMkLst>
            <pc:docMk/>
            <pc:sldMk cId="1267405236" sldId="261"/>
            <ac:spMk id="4" creationId="{722A69B5-917A-4751-B679-C419030EEC6F}"/>
          </ac:spMkLst>
        </pc:spChg>
        <pc:spChg chg="mod ord">
          <ac:chgData name="Sharma, Kanishkaa" userId="S::kanishar@iu.edu::588a7290-02a2-4870-941c-1eca722d33d9" providerId="AD" clId="Web-{8DF5A2D1-295D-4661-9C43-DA260F0DA9C0}" dt="2022-12-02T21:01:18.782" v="3"/>
          <ac:spMkLst>
            <pc:docMk/>
            <pc:sldMk cId="1267405236" sldId="261"/>
            <ac:spMk id="5" creationId="{D51AD44A-0145-1A9E-3C96-982094F44496}"/>
          </ac:spMkLst>
        </pc:spChg>
        <pc:spChg chg="mod ord">
          <ac:chgData name="Sharma, Kanishkaa" userId="S::kanishar@iu.edu::588a7290-02a2-4870-941c-1eca722d33d9" providerId="AD" clId="Web-{8DF5A2D1-295D-4661-9C43-DA260F0DA9C0}" dt="2022-12-02T21:01:18.782" v="3"/>
          <ac:spMkLst>
            <pc:docMk/>
            <pc:sldMk cId="1267405236" sldId="261"/>
            <ac:spMk id="6" creationId="{BCEE3C66-E488-86A3-B793-E2F910A2FC63}"/>
          </ac:spMkLst>
        </pc:spChg>
      </pc:sldChg>
      <pc:sldChg chg="modSp mod modClrScheme chgLayout">
        <pc:chgData name="Sharma, Kanishkaa" userId="S::kanishar@iu.edu::588a7290-02a2-4870-941c-1eca722d33d9" providerId="AD" clId="Web-{8DF5A2D1-295D-4661-9C43-DA260F0DA9C0}" dt="2022-12-02T21:01:18.782" v="3"/>
        <pc:sldMkLst>
          <pc:docMk/>
          <pc:sldMk cId="3102567697" sldId="262"/>
        </pc:sldMkLst>
        <pc:spChg chg="mod ord">
          <ac:chgData name="Sharma, Kanishkaa" userId="S::kanishar@iu.edu::588a7290-02a2-4870-941c-1eca722d33d9" providerId="AD" clId="Web-{8DF5A2D1-295D-4661-9C43-DA260F0DA9C0}" dt="2022-12-02T21:01:18.782" v="3"/>
          <ac:spMkLst>
            <pc:docMk/>
            <pc:sldMk cId="3102567697" sldId="262"/>
            <ac:spMk id="2" creationId="{C26F13C7-987E-2DBD-6823-E7095A9D3DC2}"/>
          </ac:spMkLst>
        </pc:spChg>
        <pc:spChg chg="mod ord">
          <ac:chgData name="Sharma, Kanishkaa" userId="S::kanishar@iu.edu::588a7290-02a2-4870-941c-1eca722d33d9" providerId="AD" clId="Web-{8DF5A2D1-295D-4661-9C43-DA260F0DA9C0}" dt="2022-12-02T21:01:18.782" v="3"/>
          <ac:spMkLst>
            <pc:docMk/>
            <pc:sldMk cId="3102567697" sldId="262"/>
            <ac:spMk id="3" creationId="{D6AB88B3-C179-D4E1-8895-BB7E71246CCF}"/>
          </ac:spMkLst>
        </pc:spChg>
        <pc:spChg chg="mod ord">
          <ac:chgData name="Sharma, Kanishkaa" userId="S::kanishar@iu.edu::588a7290-02a2-4870-941c-1eca722d33d9" providerId="AD" clId="Web-{8DF5A2D1-295D-4661-9C43-DA260F0DA9C0}" dt="2022-12-02T21:01:18.782" v="3"/>
          <ac:spMkLst>
            <pc:docMk/>
            <pc:sldMk cId="3102567697" sldId="262"/>
            <ac:spMk id="4" creationId="{E15695D2-3082-0AFF-4A98-0FB3502FB24F}"/>
          </ac:spMkLst>
        </pc:spChg>
      </pc:sldChg>
      <pc:sldChg chg="delSp modSp mod modClrScheme delDesignElem chgLayout">
        <pc:chgData name="Sharma, Kanishkaa" userId="S::kanishar@iu.edu::588a7290-02a2-4870-941c-1eca722d33d9" providerId="AD" clId="Web-{8DF5A2D1-295D-4661-9C43-DA260F0DA9C0}" dt="2022-12-02T21:01:18.782" v="3"/>
        <pc:sldMkLst>
          <pc:docMk/>
          <pc:sldMk cId="3767336419" sldId="264"/>
        </pc:sldMkLst>
        <pc:spChg chg="mod ord">
          <ac:chgData name="Sharma, Kanishkaa" userId="S::kanishar@iu.edu::588a7290-02a2-4870-941c-1eca722d33d9" providerId="AD" clId="Web-{8DF5A2D1-295D-4661-9C43-DA260F0DA9C0}" dt="2022-12-02T21:01:18.782" v="3"/>
          <ac:spMkLst>
            <pc:docMk/>
            <pc:sldMk cId="3767336419" sldId="264"/>
            <ac:spMk id="2" creationId="{BBD86EF5-C23C-2E57-AB1A-65AD1866798D}"/>
          </ac:spMkLst>
        </pc:spChg>
        <pc:spChg chg="mod ord">
          <ac:chgData name="Sharma, Kanishkaa" userId="S::kanishar@iu.edu::588a7290-02a2-4870-941c-1eca722d33d9" providerId="AD" clId="Web-{8DF5A2D1-295D-4661-9C43-DA260F0DA9C0}" dt="2022-12-02T21:01:18.782" v="3"/>
          <ac:spMkLst>
            <pc:docMk/>
            <pc:sldMk cId="3767336419" sldId="264"/>
            <ac:spMk id="8" creationId="{EBE54E04-DC8F-2ED3-723D-B94901ACEED0}"/>
          </ac:spMkLst>
        </pc:spChg>
        <pc:spChg chg="del">
          <ac:chgData name="Sharma, Kanishkaa" userId="S::kanishar@iu.edu::588a7290-02a2-4870-941c-1eca722d33d9" providerId="AD" clId="Web-{8DF5A2D1-295D-4661-9C43-DA260F0DA9C0}" dt="2022-12-02T21:00:08.858" v="0"/>
          <ac:spMkLst>
            <pc:docMk/>
            <pc:sldMk cId="3767336419" sldId="264"/>
            <ac:spMk id="19" creationId="{E336C991-AA99-423E-8FE1-5BA9C97F2C77}"/>
          </ac:spMkLst>
        </pc:spChg>
        <pc:grpChg chg="del">
          <ac:chgData name="Sharma, Kanishkaa" userId="S::kanishar@iu.edu::588a7290-02a2-4870-941c-1eca722d33d9" providerId="AD" clId="Web-{8DF5A2D1-295D-4661-9C43-DA260F0DA9C0}" dt="2022-12-02T21:00:08.858" v="0"/>
          <ac:grpSpMkLst>
            <pc:docMk/>
            <pc:sldMk cId="3767336419" sldId="264"/>
            <ac:grpSpMk id="11" creationId="{71315106-A7B3-4730-9E6C-5A878C46681B}"/>
          </ac:grpSpMkLst>
        </pc:grpChg>
        <pc:cxnChg chg="del">
          <ac:chgData name="Sharma, Kanishkaa" userId="S::kanishar@iu.edu::588a7290-02a2-4870-941c-1eca722d33d9" providerId="AD" clId="Web-{8DF5A2D1-295D-4661-9C43-DA260F0DA9C0}" dt="2022-12-02T21:00:08.858" v="0"/>
          <ac:cxnSpMkLst>
            <pc:docMk/>
            <pc:sldMk cId="3767336419" sldId="264"/>
            <ac:cxnSpMk id="21" creationId="{D2B860ED-0E27-4D8E-B5F4-C8C3F33C7234}"/>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1658441468" sldId="265"/>
        </pc:sldMkLst>
        <pc:spChg chg="mod ord">
          <ac:chgData name="Sharma, Kanishkaa" userId="S::kanishar@iu.edu::588a7290-02a2-4870-941c-1eca722d33d9" providerId="AD" clId="Web-{8DF5A2D1-295D-4661-9C43-DA260F0DA9C0}" dt="2022-12-02T21:01:18.782" v="3"/>
          <ac:spMkLst>
            <pc:docMk/>
            <pc:sldMk cId="1658441468" sldId="265"/>
            <ac:spMk id="2" creationId="{3CF1AF69-472C-D9DE-3F60-44644161BA35}"/>
          </ac:spMkLst>
        </pc:spChg>
        <pc:spChg chg="mod ord">
          <ac:chgData name="Sharma, Kanishkaa" userId="S::kanishar@iu.edu::588a7290-02a2-4870-941c-1eca722d33d9" providerId="AD" clId="Web-{8DF5A2D1-295D-4661-9C43-DA260F0DA9C0}" dt="2022-12-02T21:01:18.782" v="3"/>
          <ac:spMkLst>
            <pc:docMk/>
            <pc:sldMk cId="1658441468" sldId="265"/>
            <ac:spMk id="33" creationId="{A27C54BC-1FD9-FF81-CFEC-5A8B2285FAEA}"/>
          </ac:spMkLst>
        </pc:spChg>
        <pc:grpChg chg="del">
          <ac:chgData name="Sharma, Kanishkaa" userId="S::kanishar@iu.edu::588a7290-02a2-4870-941c-1eca722d33d9" providerId="AD" clId="Web-{8DF5A2D1-295D-4661-9C43-DA260F0DA9C0}" dt="2022-12-02T21:00:08.858" v="0"/>
          <ac:grpSpMkLst>
            <pc:docMk/>
            <pc:sldMk cId="1658441468" sldId="265"/>
            <ac:grpSpMk id="31" creationId="{11AFF647-AFBE-4055-A249-EA788BD82072}"/>
          </ac:grpSpMkLst>
        </pc:grpChg>
        <pc:cxnChg chg="del">
          <ac:chgData name="Sharma, Kanishkaa" userId="S::kanishar@iu.edu::588a7290-02a2-4870-941c-1eca722d33d9" providerId="AD" clId="Web-{8DF5A2D1-295D-4661-9C43-DA260F0DA9C0}" dt="2022-12-02T21:00:08.858" v="0"/>
          <ac:cxnSpMkLst>
            <pc:docMk/>
            <pc:sldMk cId="1658441468" sldId="265"/>
            <ac:cxnSpMk id="32" creationId="{6D006051-81FA-41A1-BECF-CD96EE07A9EE}"/>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2382516164" sldId="266"/>
        </pc:sldMkLst>
        <pc:spChg chg="mod ord">
          <ac:chgData name="Sharma, Kanishkaa" userId="S::kanishar@iu.edu::588a7290-02a2-4870-941c-1eca722d33d9" providerId="AD" clId="Web-{8DF5A2D1-295D-4661-9C43-DA260F0DA9C0}" dt="2022-12-02T21:01:18.782" v="3"/>
          <ac:spMkLst>
            <pc:docMk/>
            <pc:sldMk cId="2382516164" sldId="266"/>
            <ac:spMk id="2" creationId="{4F429C94-D505-E6BE-89B1-372AB37B65F0}"/>
          </ac:spMkLst>
        </pc:spChg>
        <pc:spChg chg="mod ord">
          <ac:chgData name="Sharma, Kanishkaa" userId="S::kanishar@iu.edu::588a7290-02a2-4870-941c-1eca722d33d9" providerId="AD" clId="Web-{8DF5A2D1-295D-4661-9C43-DA260F0DA9C0}" dt="2022-12-02T21:01:18.782" v="3"/>
          <ac:spMkLst>
            <pc:docMk/>
            <pc:sldMk cId="2382516164" sldId="266"/>
            <ac:spMk id="5" creationId="{E3BCE2B2-0585-A5E9-D9DA-34DA83530F5E}"/>
          </ac:spMkLst>
        </pc:spChg>
        <pc:grpChg chg="del">
          <ac:chgData name="Sharma, Kanishkaa" userId="S::kanishar@iu.edu::588a7290-02a2-4870-941c-1eca722d33d9" providerId="AD" clId="Web-{8DF5A2D1-295D-4661-9C43-DA260F0DA9C0}" dt="2022-12-02T21:00:08.858" v="0"/>
          <ac:grpSpMkLst>
            <pc:docMk/>
            <pc:sldMk cId="2382516164" sldId="266"/>
            <ac:grpSpMk id="46" creationId="{A35723D1-BE23-4F7B-872D-35CA6D17FB79}"/>
          </ac:grpSpMkLst>
        </pc:grpChg>
        <pc:grpChg chg="del">
          <ac:chgData name="Sharma, Kanishkaa" userId="S::kanishar@iu.edu::588a7290-02a2-4870-941c-1eca722d33d9" providerId="AD" clId="Web-{8DF5A2D1-295D-4661-9C43-DA260F0DA9C0}" dt="2022-12-02T21:00:08.858" v="0"/>
          <ac:grpSpMkLst>
            <pc:docMk/>
            <pc:sldMk cId="2382516164" sldId="266"/>
            <ac:grpSpMk id="49" creationId="{C11FE44B-46D1-485F-88E0-F790CE427F7F}"/>
          </ac:grpSpMkLst>
        </pc:grpChg>
        <pc:cxnChg chg="del">
          <ac:chgData name="Sharma, Kanishkaa" userId="S::kanishar@iu.edu::588a7290-02a2-4870-941c-1eca722d33d9" providerId="AD" clId="Web-{8DF5A2D1-295D-4661-9C43-DA260F0DA9C0}" dt="2022-12-02T21:00:08.858" v="0"/>
          <ac:cxnSpMkLst>
            <pc:docMk/>
            <pc:sldMk cId="2382516164" sldId="266"/>
            <ac:cxnSpMk id="47" creationId="{4272FA93-03B0-4857-8946-E04C5E7E2660}"/>
          </ac:cxnSpMkLst>
        </pc:cxnChg>
        <pc:cxnChg chg="del">
          <ac:chgData name="Sharma, Kanishkaa" userId="S::kanishar@iu.edu::588a7290-02a2-4870-941c-1eca722d33d9" providerId="AD" clId="Web-{8DF5A2D1-295D-4661-9C43-DA260F0DA9C0}" dt="2022-12-02T21:00:08.858" v="0"/>
          <ac:cxnSpMkLst>
            <pc:docMk/>
            <pc:sldMk cId="2382516164" sldId="266"/>
            <ac:cxnSpMk id="48" creationId="{CF2CD8F0-C030-420D-9AA6-5D9243779F82}"/>
          </ac:cxnSpMkLst>
        </pc:cxnChg>
      </pc:sldChg>
      <pc:sldChg chg="modSp mod modClrScheme chgLayout">
        <pc:chgData name="Sharma, Kanishkaa" userId="S::kanishar@iu.edu::588a7290-02a2-4870-941c-1eca722d33d9" providerId="AD" clId="Web-{8DF5A2D1-295D-4661-9C43-DA260F0DA9C0}" dt="2022-12-02T21:01:18.782" v="3"/>
        <pc:sldMkLst>
          <pc:docMk/>
          <pc:sldMk cId="4193942576" sldId="267"/>
        </pc:sldMkLst>
        <pc:spChg chg="mod ord">
          <ac:chgData name="Sharma, Kanishkaa" userId="S::kanishar@iu.edu::588a7290-02a2-4870-941c-1eca722d33d9" providerId="AD" clId="Web-{8DF5A2D1-295D-4661-9C43-DA260F0DA9C0}" dt="2022-12-02T21:01:18.782" v="3"/>
          <ac:spMkLst>
            <pc:docMk/>
            <pc:sldMk cId="4193942576" sldId="267"/>
            <ac:spMk id="2" creationId="{A729E6ED-6B47-48E2-4148-87672499ED24}"/>
          </ac:spMkLst>
        </pc:spChg>
        <pc:spChg chg="mod ord">
          <ac:chgData name="Sharma, Kanishkaa" userId="S::kanishar@iu.edu::588a7290-02a2-4870-941c-1eca722d33d9" providerId="AD" clId="Web-{8DF5A2D1-295D-4661-9C43-DA260F0DA9C0}" dt="2022-12-02T21:01:18.782" v="3"/>
          <ac:spMkLst>
            <pc:docMk/>
            <pc:sldMk cId="4193942576" sldId="267"/>
            <ac:spMk id="3" creationId="{D370B415-7FB0-C650-E3FA-A49563B169C4}"/>
          </ac:spMkLst>
        </pc:spChg>
      </pc:sldChg>
      <pc:sldChg chg="modSp mod modClrScheme chgLayout">
        <pc:chgData name="Sharma, Kanishkaa" userId="S::kanishar@iu.edu::588a7290-02a2-4870-941c-1eca722d33d9" providerId="AD" clId="Web-{8DF5A2D1-295D-4661-9C43-DA260F0DA9C0}" dt="2022-12-02T21:01:18.782" v="3"/>
        <pc:sldMkLst>
          <pc:docMk/>
          <pc:sldMk cId="2027821293" sldId="268"/>
        </pc:sldMkLst>
        <pc:spChg chg="mod ord">
          <ac:chgData name="Sharma, Kanishkaa" userId="S::kanishar@iu.edu::588a7290-02a2-4870-941c-1eca722d33d9" providerId="AD" clId="Web-{8DF5A2D1-295D-4661-9C43-DA260F0DA9C0}" dt="2022-12-02T21:01:18.782" v="3"/>
          <ac:spMkLst>
            <pc:docMk/>
            <pc:sldMk cId="2027821293" sldId="268"/>
            <ac:spMk id="2" creationId="{51F37E54-6D9B-BB56-A8EE-5ACBF69973FC}"/>
          </ac:spMkLst>
        </pc:spChg>
        <pc:spChg chg="mod ord">
          <ac:chgData name="Sharma, Kanishkaa" userId="S::kanishar@iu.edu::588a7290-02a2-4870-941c-1eca722d33d9" providerId="AD" clId="Web-{8DF5A2D1-295D-4661-9C43-DA260F0DA9C0}" dt="2022-12-02T21:01:18.782" v="3"/>
          <ac:spMkLst>
            <pc:docMk/>
            <pc:sldMk cId="2027821293" sldId="268"/>
            <ac:spMk id="3" creationId="{AE1ADD5E-420E-E7C3-C4E8-3A266DE9677C}"/>
          </ac:spMkLst>
        </pc:spChg>
      </pc:sldChg>
      <pc:sldChg chg="delSp modSp mod modClrScheme delDesignElem chgLayout">
        <pc:chgData name="Sharma, Kanishkaa" userId="S::kanishar@iu.edu::588a7290-02a2-4870-941c-1eca722d33d9" providerId="AD" clId="Web-{8DF5A2D1-295D-4661-9C43-DA260F0DA9C0}" dt="2022-12-02T21:01:18.782" v="3"/>
        <pc:sldMkLst>
          <pc:docMk/>
          <pc:sldMk cId="1451667209" sldId="270"/>
        </pc:sldMkLst>
        <pc:spChg chg="mod ord">
          <ac:chgData name="Sharma, Kanishkaa" userId="S::kanishar@iu.edu::588a7290-02a2-4870-941c-1eca722d33d9" providerId="AD" clId="Web-{8DF5A2D1-295D-4661-9C43-DA260F0DA9C0}" dt="2022-12-02T21:01:18.782" v="3"/>
          <ac:spMkLst>
            <pc:docMk/>
            <pc:sldMk cId="1451667209" sldId="270"/>
            <ac:spMk id="2" creationId="{3CF1AF69-472C-D9DE-3F60-44644161BA35}"/>
          </ac:spMkLst>
        </pc:spChg>
        <pc:grpChg chg="del">
          <ac:chgData name="Sharma, Kanishkaa" userId="S::kanishar@iu.edu::588a7290-02a2-4870-941c-1eca722d33d9" providerId="AD" clId="Web-{8DF5A2D1-295D-4661-9C43-DA260F0DA9C0}" dt="2022-12-02T21:00:08.858" v="0"/>
          <ac:grpSpMkLst>
            <pc:docMk/>
            <pc:sldMk cId="1451667209" sldId="270"/>
            <ac:grpSpMk id="31" creationId="{11AFF647-AFBE-4055-A249-EA788BD82072}"/>
          </ac:grpSpMkLst>
        </pc:grpChg>
        <pc:picChg chg="mod ord">
          <ac:chgData name="Sharma, Kanishkaa" userId="S::kanishar@iu.edu::588a7290-02a2-4870-941c-1eca722d33d9" providerId="AD" clId="Web-{8DF5A2D1-295D-4661-9C43-DA260F0DA9C0}" dt="2022-12-02T21:01:18.782" v="3"/>
          <ac:picMkLst>
            <pc:docMk/>
            <pc:sldMk cId="1451667209" sldId="270"/>
            <ac:picMk id="3" creationId="{2C59E146-CC2B-3B42-E3E6-3461E84D2BBB}"/>
          </ac:picMkLst>
        </pc:picChg>
        <pc:cxnChg chg="del">
          <ac:chgData name="Sharma, Kanishkaa" userId="S::kanishar@iu.edu::588a7290-02a2-4870-941c-1eca722d33d9" providerId="AD" clId="Web-{8DF5A2D1-295D-4661-9C43-DA260F0DA9C0}" dt="2022-12-02T21:00:08.858" v="0"/>
          <ac:cxnSpMkLst>
            <pc:docMk/>
            <pc:sldMk cId="1451667209" sldId="270"/>
            <ac:cxnSpMk id="32" creationId="{6D006051-81FA-41A1-BECF-CD96EE07A9EE}"/>
          </ac:cxnSpMkLst>
        </pc:cxnChg>
      </pc:sldChg>
      <pc:sldChg chg="modSp mod modClrScheme chgLayout">
        <pc:chgData name="Sharma, Kanishkaa" userId="S::kanishar@iu.edu::588a7290-02a2-4870-941c-1eca722d33d9" providerId="AD" clId="Web-{8DF5A2D1-295D-4661-9C43-DA260F0DA9C0}" dt="2022-12-02T21:01:18.782" v="3"/>
        <pc:sldMkLst>
          <pc:docMk/>
          <pc:sldMk cId="2422718790" sldId="272"/>
        </pc:sldMkLst>
        <pc:spChg chg="mod ord">
          <ac:chgData name="Sharma, Kanishkaa" userId="S::kanishar@iu.edu::588a7290-02a2-4870-941c-1eca722d33d9" providerId="AD" clId="Web-{8DF5A2D1-295D-4661-9C43-DA260F0DA9C0}" dt="2022-12-02T21:01:18.782" v="3"/>
          <ac:spMkLst>
            <pc:docMk/>
            <pc:sldMk cId="2422718790" sldId="272"/>
            <ac:spMk id="2" creationId="{B316D3AF-B328-0236-84C0-120227300DDB}"/>
          </ac:spMkLst>
        </pc:spChg>
        <pc:spChg chg="mod ord">
          <ac:chgData name="Sharma, Kanishkaa" userId="S::kanishar@iu.edu::588a7290-02a2-4870-941c-1eca722d33d9" providerId="AD" clId="Web-{8DF5A2D1-295D-4661-9C43-DA260F0DA9C0}" dt="2022-12-02T21:01:18.782" v="3"/>
          <ac:spMkLst>
            <pc:docMk/>
            <pc:sldMk cId="2422718790" sldId="272"/>
            <ac:spMk id="4" creationId="{24D1BCE8-BA01-B2AC-D27B-B03400DEB2F9}"/>
          </ac:spMkLst>
        </pc:spChg>
        <pc:picChg chg="mod ord">
          <ac:chgData name="Sharma, Kanishkaa" userId="S::kanishar@iu.edu::588a7290-02a2-4870-941c-1eca722d33d9" providerId="AD" clId="Web-{8DF5A2D1-295D-4661-9C43-DA260F0DA9C0}" dt="2022-12-02T21:01:18.782" v="3"/>
          <ac:picMkLst>
            <pc:docMk/>
            <pc:sldMk cId="2422718790" sldId="272"/>
            <ac:picMk id="5" creationId="{5B5283C2-6A96-12D1-D2FB-22146051E732}"/>
          </ac:picMkLst>
        </pc:picChg>
      </pc:sldChg>
      <pc:sldChg chg="delSp modSp mod modClrScheme delDesignElem chgLayout">
        <pc:chgData name="Sharma, Kanishkaa" userId="S::kanishar@iu.edu::588a7290-02a2-4870-941c-1eca722d33d9" providerId="AD" clId="Web-{8DF5A2D1-295D-4661-9C43-DA260F0DA9C0}" dt="2022-12-02T21:01:18.782" v="3"/>
        <pc:sldMkLst>
          <pc:docMk/>
          <pc:sldMk cId="1138961562" sldId="273"/>
        </pc:sldMkLst>
        <pc:spChg chg="mod ord">
          <ac:chgData name="Sharma, Kanishkaa" userId="S::kanishar@iu.edu::588a7290-02a2-4870-941c-1eca722d33d9" providerId="AD" clId="Web-{8DF5A2D1-295D-4661-9C43-DA260F0DA9C0}" dt="2022-12-02T21:01:18.782" v="3"/>
          <ac:spMkLst>
            <pc:docMk/>
            <pc:sldMk cId="1138961562" sldId="273"/>
            <ac:spMk id="2" creationId="{1655C3DC-27F4-EC6B-D0FA-4B54A345898B}"/>
          </ac:spMkLst>
        </pc:spChg>
        <pc:spChg chg="del">
          <ac:chgData name="Sharma, Kanishkaa" userId="S::kanishar@iu.edu::588a7290-02a2-4870-941c-1eca722d33d9" providerId="AD" clId="Web-{8DF5A2D1-295D-4661-9C43-DA260F0DA9C0}" dt="2022-12-02T21:00:08.858" v="0"/>
          <ac:spMkLst>
            <pc:docMk/>
            <pc:sldMk cId="1138961562" sldId="273"/>
            <ac:spMk id="15" creationId="{5CCAF7D5-2AD8-4BDF-BE92-13524EA0453C}"/>
          </ac:spMkLst>
        </pc:spChg>
        <pc:spChg chg="del">
          <ac:chgData name="Sharma, Kanishkaa" userId="S::kanishar@iu.edu::588a7290-02a2-4870-941c-1eca722d33d9" providerId="AD" clId="Web-{8DF5A2D1-295D-4661-9C43-DA260F0DA9C0}" dt="2022-12-02T21:00:08.858" v="0"/>
          <ac:spMkLst>
            <pc:docMk/>
            <pc:sldMk cId="1138961562" sldId="273"/>
            <ac:spMk id="17" creationId="{F8C92429-C2FF-43F8-9F54-FF73D1271850}"/>
          </ac:spMkLst>
        </pc:spChg>
        <pc:spChg chg="del">
          <ac:chgData name="Sharma, Kanishkaa" userId="S::kanishar@iu.edu::588a7290-02a2-4870-941c-1eca722d33d9" providerId="AD" clId="Web-{8DF5A2D1-295D-4661-9C43-DA260F0DA9C0}" dt="2022-12-02T21:00:08.858" v="0"/>
          <ac:spMkLst>
            <pc:docMk/>
            <pc:sldMk cId="1138961562" sldId="273"/>
            <ac:spMk id="19" creationId="{CB8E75E6-FD49-46E3-B23E-9D5C97110F4A}"/>
          </ac:spMkLst>
        </pc:spChg>
        <pc:spChg chg="del">
          <ac:chgData name="Sharma, Kanishkaa" userId="S::kanishar@iu.edu::588a7290-02a2-4870-941c-1eca722d33d9" providerId="AD" clId="Web-{8DF5A2D1-295D-4661-9C43-DA260F0DA9C0}" dt="2022-12-02T21:00:08.858" v="0"/>
          <ac:spMkLst>
            <pc:docMk/>
            <pc:sldMk cId="1138961562" sldId="273"/>
            <ac:spMk id="21" creationId="{58EE6BA1-F87F-4073-B5AB-365A42AD3752}"/>
          </ac:spMkLst>
        </pc:spChg>
        <pc:grpChg chg="del">
          <ac:chgData name="Sharma, Kanishkaa" userId="S::kanishar@iu.edu::588a7290-02a2-4870-941c-1eca722d33d9" providerId="AD" clId="Web-{8DF5A2D1-295D-4661-9C43-DA260F0DA9C0}" dt="2022-12-02T21:00:08.858" v="0"/>
          <ac:grpSpMkLst>
            <pc:docMk/>
            <pc:sldMk cId="1138961562" sldId="273"/>
            <ac:grpSpMk id="7" creationId="{C7572773-EFED-4240-886B-69624490C9C9}"/>
          </ac:grpSpMkLst>
        </pc:grpChg>
        <pc:cxnChg chg="del">
          <ac:chgData name="Sharma, Kanishkaa" userId="S::kanishar@iu.edu::588a7290-02a2-4870-941c-1eca722d33d9" providerId="AD" clId="Web-{8DF5A2D1-295D-4661-9C43-DA260F0DA9C0}" dt="2022-12-02T21:00:08.858" v="0"/>
          <ac:cxnSpMkLst>
            <pc:docMk/>
            <pc:sldMk cId="1138961562" sldId="273"/>
            <ac:cxnSpMk id="13" creationId="{B3C176ED-7D6F-4F56-A1F8-9687B0C63187}"/>
          </ac:cxnSpMkLst>
        </pc:cxnChg>
        <pc:cxnChg chg="del">
          <ac:chgData name="Sharma, Kanishkaa" userId="S::kanishar@iu.edu::588a7290-02a2-4870-941c-1eca722d33d9" providerId="AD" clId="Web-{8DF5A2D1-295D-4661-9C43-DA260F0DA9C0}" dt="2022-12-02T21:00:08.858" v="0"/>
          <ac:cxnSpMkLst>
            <pc:docMk/>
            <pc:sldMk cId="1138961562" sldId="273"/>
            <ac:cxnSpMk id="23" creationId="{19B678A5-A064-46A6-817F-AE02396CCF2C}"/>
          </ac:cxnSpMkLst>
        </pc:cxnChg>
      </pc:sldChg>
      <pc:sldChg chg="delSp modSp mod modClrScheme delDesignElem chgLayout">
        <pc:chgData name="Sharma, Kanishkaa" userId="S::kanishar@iu.edu::588a7290-02a2-4870-941c-1eca722d33d9" providerId="AD" clId="Web-{8DF5A2D1-295D-4661-9C43-DA260F0DA9C0}" dt="2022-12-02T21:01:18.782" v="3"/>
        <pc:sldMkLst>
          <pc:docMk/>
          <pc:sldMk cId="3389913019" sldId="274"/>
        </pc:sldMkLst>
        <pc:spChg chg="mod ord">
          <ac:chgData name="Sharma, Kanishkaa" userId="S::kanishar@iu.edu::588a7290-02a2-4870-941c-1eca722d33d9" providerId="AD" clId="Web-{8DF5A2D1-295D-4661-9C43-DA260F0DA9C0}" dt="2022-12-02T21:01:18.782" v="3"/>
          <ac:spMkLst>
            <pc:docMk/>
            <pc:sldMk cId="3389913019" sldId="274"/>
            <ac:spMk id="2" creationId="{1655C3DC-27F4-EC6B-D0FA-4B54A345898B}"/>
          </ac:spMkLst>
        </pc:spChg>
        <pc:spChg chg="del">
          <ac:chgData name="Sharma, Kanishkaa" userId="S::kanishar@iu.edu::588a7290-02a2-4870-941c-1eca722d33d9" providerId="AD" clId="Web-{8DF5A2D1-295D-4661-9C43-DA260F0DA9C0}" dt="2022-12-02T21:00:08.858" v="0"/>
          <ac:spMkLst>
            <pc:docMk/>
            <pc:sldMk cId="3389913019" sldId="274"/>
            <ac:spMk id="15" creationId="{5CCAF7D5-2AD8-4BDF-BE92-13524EA0453C}"/>
          </ac:spMkLst>
        </pc:spChg>
        <pc:spChg chg="del">
          <ac:chgData name="Sharma, Kanishkaa" userId="S::kanishar@iu.edu::588a7290-02a2-4870-941c-1eca722d33d9" providerId="AD" clId="Web-{8DF5A2D1-295D-4661-9C43-DA260F0DA9C0}" dt="2022-12-02T21:00:08.858" v="0"/>
          <ac:spMkLst>
            <pc:docMk/>
            <pc:sldMk cId="3389913019" sldId="274"/>
            <ac:spMk id="17" creationId="{F8C92429-C2FF-43F8-9F54-FF73D1271850}"/>
          </ac:spMkLst>
        </pc:spChg>
        <pc:spChg chg="del">
          <ac:chgData name="Sharma, Kanishkaa" userId="S::kanishar@iu.edu::588a7290-02a2-4870-941c-1eca722d33d9" providerId="AD" clId="Web-{8DF5A2D1-295D-4661-9C43-DA260F0DA9C0}" dt="2022-12-02T21:00:08.858" v="0"/>
          <ac:spMkLst>
            <pc:docMk/>
            <pc:sldMk cId="3389913019" sldId="274"/>
            <ac:spMk id="19" creationId="{CB8E75E6-FD49-46E3-B23E-9D5C97110F4A}"/>
          </ac:spMkLst>
        </pc:spChg>
        <pc:spChg chg="del">
          <ac:chgData name="Sharma, Kanishkaa" userId="S::kanishar@iu.edu::588a7290-02a2-4870-941c-1eca722d33d9" providerId="AD" clId="Web-{8DF5A2D1-295D-4661-9C43-DA260F0DA9C0}" dt="2022-12-02T21:00:08.858" v="0"/>
          <ac:spMkLst>
            <pc:docMk/>
            <pc:sldMk cId="3389913019" sldId="274"/>
            <ac:spMk id="21" creationId="{58EE6BA1-F87F-4073-B5AB-365A42AD3752}"/>
          </ac:spMkLst>
        </pc:spChg>
        <pc:grpChg chg="del">
          <ac:chgData name="Sharma, Kanishkaa" userId="S::kanishar@iu.edu::588a7290-02a2-4870-941c-1eca722d33d9" providerId="AD" clId="Web-{8DF5A2D1-295D-4661-9C43-DA260F0DA9C0}" dt="2022-12-02T21:00:08.858" v="0"/>
          <ac:grpSpMkLst>
            <pc:docMk/>
            <pc:sldMk cId="3389913019" sldId="274"/>
            <ac:grpSpMk id="7" creationId="{C7572773-EFED-4240-886B-69624490C9C9}"/>
          </ac:grpSpMkLst>
        </pc:grpChg>
        <pc:cxnChg chg="del">
          <ac:chgData name="Sharma, Kanishkaa" userId="S::kanishar@iu.edu::588a7290-02a2-4870-941c-1eca722d33d9" providerId="AD" clId="Web-{8DF5A2D1-295D-4661-9C43-DA260F0DA9C0}" dt="2022-12-02T21:00:08.858" v="0"/>
          <ac:cxnSpMkLst>
            <pc:docMk/>
            <pc:sldMk cId="3389913019" sldId="274"/>
            <ac:cxnSpMk id="13" creationId="{B3C176ED-7D6F-4F56-A1F8-9687B0C63187}"/>
          </ac:cxnSpMkLst>
        </pc:cxnChg>
        <pc:cxnChg chg="del">
          <ac:chgData name="Sharma, Kanishkaa" userId="S::kanishar@iu.edu::588a7290-02a2-4870-941c-1eca722d33d9" providerId="AD" clId="Web-{8DF5A2D1-295D-4661-9C43-DA260F0DA9C0}" dt="2022-12-02T21:00:08.858" v="0"/>
          <ac:cxnSpMkLst>
            <pc:docMk/>
            <pc:sldMk cId="3389913019" sldId="274"/>
            <ac:cxnSpMk id="23" creationId="{19B678A5-A064-46A6-817F-AE02396CCF2C}"/>
          </ac:cxnSpMkLst>
        </pc:cxnChg>
      </pc:sldChg>
      <pc:sldChg chg="modSp mod modClrScheme chgLayout">
        <pc:chgData name="Sharma, Kanishkaa" userId="S::kanishar@iu.edu::588a7290-02a2-4870-941c-1eca722d33d9" providerId="AD" clId="Web-{8DF5A2D1-295D-4661-9C43-DA260F0DA9C0}" dt="2022-12-02T21:01:18.782" v="3"/>
        <pc:sldMkLst>
          <pc:docMk/>
          <pc:sldMk cId="3301762365" sldId="276"/>
        </pc:sldMkLst>
        <pc:spChg chg="mod ord">
          <ac:chgData name="Sharma, Kanishkaa" userId="S::kanishar@iu.edu::588a7290-02a2-4870-941c-1eca722d33d9" providerId="AD" clId="Web-{8DF5A2D1-295D-4661-9C43-DA260F0DA9C0}" dt="2022-12-02T21:01:18.782" v="3"/>
          <ac:spMkLst>
            <pc:docMk/>
            <pc:sldMk cId="3301762365" sldId="276"/>
            <ac:spMk id="2" creationId="{D83F990D-08CE-87F4-3D73-2CA105115C0E}"/>
          </ac:spMkLst>
        </pc:spChg>
        <pc:picChg chg="mod ord">
          <ac:chgData name="Sharma, Kanishkaa" userId="S::kanishar@iu.edu::588a7290-02a2-4870-941c-1eca722d33d9" providerId="AD" clId="Web-{8DF5A2D1-295D-4661-9C43-DA260F0DA9C0}" dt="2022-12-02T21:01:18.782" v="3"/>
          <ac:picMkLst>
            <pc:docMk/>
            <pc:sldMk cId="3301762365" sldId="276"/>
            <ac:picMk id="4" creationId="{656EB0A1-8AC1-B420-FF95-AAAF9AB2BB12}"/>
          </ac:picMkLst>
        </pc:picChg>
      </pc:sldChg>
      <pc:sldChg chg="mod modClrScheme chgLayout">
        <pc:chgData name="Sharma, Kanishkaa" userId="S::kanishar@iu.edu::588a7290-02a2-4870-941c-1eca722d33d9" providerId="AD" clId="Web-{8DF5A2D1-295D-4661-9C43-DA260F0DA9C0}" dt="2022-12-02T21:01:18.782" v="3"/>
        <pc:sldMkLst>
          <pc:docMk/>
          <pc:sldMk cId="2046753979" sldId="277"/>
        </pc:sldMkLst>
      </pc:sldChg>
      <pc:sldChg chg="delSp modSp mod modClrScheme delDesignElem chgLayout">
        <pc:chgData name="Sharma, Kanishkaa" userId="S::kanishar@iu.edu::588a7290-02a2-4870-941c-1eca722d33d9" providerId="AD" clId="Web-{8DF5A2D1-295D-4661-9C43-DA260F0DA9C0}" dt="2022-12-02T21:01:18.782" v="3"/>
        <pc:sldMkLst>
          <pc:docMk/>
          <pc:sldMk cId="1634977588" sldId="278"/>
        </pc:sldMkLst>
        <pc:spChg chg="mod ord">
          <ac:chgData name="Sharma, Kanishkaa" userId="S::kanishar@iu.edu::588a7290-02a2-4870-941c-1eca722d33d9" providerId="AD" clId="Web-{8DF5A2D1-295D-4661-9C43-DA260F0DA9C0}" dt="2022-12-02T21:01:18.782" v="3"/>
          <ac:spMkLst>
            <pc:docMk/>
            <pc:sldMk cId="1634977588" sldId="278"/>
            <ac:spMk id="2" creationId="{1655C3DC-27F4-EC6B-D0FA-4B54A345898B}"/>
          </ac:spMkLst>
        </pc:spChg>
        <pc:spChg chg="del">
          <ac:chgData name="Sharma, Kanishkaa" userId="S::kanishar@iu.edu::588a7290-02a2-4870-941c-1eca722d33d9" providerId="AD" clId="Web-{8DF5A2D1-295D-4661-9C43-DA260F0DA9C0}" dt="2022-12-02T21:00:08.858" v="0"/>
          <ac:spMkLst>
            <pc:docMk/>
            <pc:sldMk cId="1634977588" sldId="278"/>
            <ac:spMk id="61" creationId="{EF1FF529-A042-4EAF-86FE-5713AC4D6B4D}"/>
          </ac:spMkLst>
        </pc:spChg>
        <pc:spChg chg="del">
          <ac:chgData name="Sharma, Kanishkaa" userId="S::kanishar@iu.edu::588a7290-02a2-4870-941c-1eca722d33d9" providerId="AD" clId="Web-{8DF5A2D1-295D-4661-9C43-DA260F0DA9C0}" dt="2022-12-02T21:00:08.858" v="0"/>
          <ac:spMkLst>
            <pc:docMk/>
            <pc:sldMk cId="1634977588" sldId="278"/>
            <ac:spMk id="71" creationId="{5406BCFE-B7F6-454F-A417-F4ED1B646689}"/>
          </ac:spMkLst>
        </pc:spChg>
        <pc:grpChg chg="del">
          <ac:chgData name="Sharma, Kanishkaa" userId="S::kanishar@iu.edu::588a7290-02a2-4870-941c-1eca722d33d9" providerId="AD" clId="Web-{8DF5A2D1-295D-4661-9C43-DA260F0DA9C0}" dt="2022-12-02T21:00:08.858" v="0"/>
          <ac:grpSpMkLst>
            <pc:docMk/>
            <pc:sldMk cId="1634977588" sldId="278"/>
            <ac:grpSpMk id="53" creationId="{4B425CB8-2B3F-4255-BE53-7491C57E284E}"/>
          </ac:grpSpMkLst>
        </pc:grpChg>
        <pc:grpChg chg="del">
          <ac:chgData name="Sharma, Kanishkaa" userId="S::kanishar@iu.edu::588a7290-02a2-4870-941c-1eca722d33d9" providerId="AD" clId="Web-{8DF5A2D1-295D-4661-9C43-DA260F0DA9C0}" dt="2022-12-02T21:00:08.858" v="0"/>
          <ac:grpSpMkLst>
            <pc:docMk/>
            <pc:sldMk cId="1634977588" sldId="278"/>
            <ac:grpSpMk id="63" creationId="{E6F8FFDF-272C-494E-A4EC-4000E79D0A5C}"/>
          </ac:grpSpMkLst>
        </pc:grpChg>
        <pc:cxnChg chg="del">
          <ac:chgData name="Sharma, Kanishkaa" userId="S::kanishar@iu.edu::588a7290-02a2-4870-941c-1eca722d33d9" providerId="AD" clId="Web-{8DF5A2D1-295D-4661-9C43-DA260F0DA9C0}" dt="2022-12-02T21:00:08.858" v="0"/>
          <ac:cxnSpMkLst>
            <pc:docMk/>
            <pc:sldMk cId="1634977588" sldId="278"/>
            <ac:cxnSpMk id="59" creationId="{F1C3B73B-B7CA-432A-925B-E82D73AC8BBA}"/>
          </ac:cxnSpMkLst>
        </pc:cxnChg>
        <pc:cxnChg chg="del">
          <ac:chgData name="Sharma, Kanishkaa" userId="S::kanishar@iu.edu::588a7290-02a2-4870-941c-1eca722d33d9" providerId="AD" clId="Web-{8DF5A2D1-295D-4661-9C43-DA260F0DA9C0}" dt="2022-12-02T21:00:08.858" v="0"/>
          <ac:cxnSpMkLst>
            <pc:docMk/>
            <pc:sldMk cId="1634977588" sldId="278"/>
            <ac:cxnSpMk id="73" creationId="{824B523A-1954-40C0-8DD7-EC1D034A7B93}"/>
          </ac:cxnSpMkLst>
        </pc:cxnChg>
      </pc:sldChg>
      <pc:sldChg chg="mod modClrScheme chgLayout">
        <pc:chgData name="Sharma, Kanishkaa" userId="S::kanishar@iu.edu::588a7290-02a2-4870-941c-1eca722d33d9" providerId="AD" clId="Web-{8DF5A2D1-295D-4661-9C43-DA260F0DA9C0}" dt="2022-12-02T21:01:18.782" v="3"/>
        <pc:sldMkLst>
          <pc:docMk/>
          <pc:sldMk cId="355941087" sldId="280"/>
        </pc:sldMkLst>
      </pc:sldChg>
      <pc:sldChg chg="delSp modSp mod modClrScheme delDesignElem chgLayout">
        <pc:chgData name="Sharma, Kanishkaa" userId="S::kanishar@iu.edu::588a7290-02a2-4870-941c-1eca722d33d9" providerId="AD" clId="Web-{8DF5A2D1-295D-4661-9C43-DA260F0DA9C0}" dt="2022-12-02T21:01:18.782" v="3"/>
        <pc:sldMkLst>
          <pc:docMk/>
          <pc:sldMk cId="2270949241" sldId="282"/>
        </pc:sldMkLst>
        <pc:spChg chg="mod ord">
          <ac:chgData name="Sharma, Kanishkaa" userId="S::kanishar@iu.edu::588a7290-02a2-4870-941c-1eca722d33d9" providerId="AD" clId="Web-{8DF5A2D1-295D-4661-9C43-DA260F0DA9C0}" dt="2022-12-02T21:01:18.782" v="3"/>
          <ac:spMkLst>
            <pc:docMk/>
            <pc:sldMk cId="2270949241" sldId="282"/>
            <ac:spMk id="2" creationId="{4B58C633-2C47-C477-D8B6-8A36159763D8}"/>
          </ac:spMkLst>
        </pc:spChg>
        <pc:spChg chg="mod ord">
          <ac:chgData name="Sharma, Kanishkaa" userId="S::kanishar@iu.edu::588a7290-02a2-4870-941c-1eca722d33d9" providerId="AD" clId="Web-{8DF5A2D1-295D-4661-9C43-DA260F0DA9C0}" dt="2022-12-02T21:01:18.782" v="3"/>
          <ac:spMkLst>
            <pc:docMk/>
            <pc:sldMk cId="2270949241" sldId="282"/>
            <ac:spMk id="3" creationId="{9E39854B-6F87-0F94-7D32-A44E170C71C8}"/>
          </ac:spMkLst>
        </pc:spChg>
        <pc:spChg chg="del">
          <ac:chgData name="Sharma, Kanishkaa" userId="S::kanishar@iu.edu::588a7290-02a2-4870-941c-1eca722d33d9" providerId="AD" clId="Web-{8DF5A2D1-295D-4661-9C43-DA260F0DA9C0}" dt="2022-12-02T21:00:08.858" v="0"/>
          <ac:spMkLst>
            <pc:docMk/>
            <pc:sldMk cId="2270949241" sldId="282"/>
            <ac:spMk id="8" creationId="{C44B17FE-2E14-47B6-B5A8-4363DE76952D}"/>
          </ac:spMkLst>
        </pc:spChg>
        <pc:spChg chg="del">
          <ac:chgData name="Sharma, Kanishkaa" userId="S::kanishar@iu.edu::588a7290-02a2-4870-941c-1eca722d33d9" providerId="AD" clId="Web-{8DF5A2D1-295D-4661-9C43-DA260F0DA9C0}" dt="2022-12-02T21:00:08.858" v="0"/>
          <ac:spMkLst>
            <pc:docMk/>
            <pc:sldMk cId="2270949241" sldId="282"/>
            <ac:spMk id="10" creationId="{14E53280-E6EB-47D2-B0BB-78B772DC4B90}"/>
          </ac:spMkLst>
        </pc:spChg>
        <pc:spChg chg="del">
          <ac:chgData name="Sharma, Kanishkaa" userId="S::kanishar@iu.edu::588a7290-02a2-4870-941c-1eca722d33d9" providerId="AD" clId="Web-{8DF5A2D1-295D-4661-9C43-DA260F0DA9C0}" dt="2022-12-02T21:00:08.858" v="0"/>
          <ac:spMkLst>
            <pc:docMk/>
            <pc:sldMk cId="2270949241" sldId="282"/>
            <ac:spMk id="12" creationId="{E44C4738-31FA-4AA4-9D3A-9B0F0B1F5FBC}"/>
          </ac:spMkLst>
        </pc:spChg>
        <pc:spChg chg="del">
          <ac:chgData name="Sharma, Kanishkaa" userId="S::kanishar@iu.edu::588a7290-02a2-4870-941c-1eca722d33d9" providerId="AD" clId="Web-{8DF5A2D1-295D-4661-9C43-DA260F0DA9C0}" dt="2022-12-02T21:00:08.858" v="0"/>
          <ac:spMkLst>
            <pc:docMk/>
            <pc:sldMk cId="2270949241" sldId="282"/>
            <ac:spMk id="14" creationId="{809F3F69-CB9E-4C14-8F9B-7565980C8770}"/>
          </ac:spMkLst>
        </pc:spChg>
      </pc:sldChg>
      <pc:sldChg chg="mod modClrScheme chgLayout">
        <pc:chgData name="Sharma, Kanishkaa" userId="S::kanishar@iu.edu::588a7290-02a2-4870-941c-1eca722d33d9" providerId="AD" clId="Web-{8DF5A2D1-295D-4661-9C43-DA260F0DA9C0}" dt="2022-12-02T21:01:18.782" v="3"/>
        <pc:sldMkLst>
          <pc:docMk/>
          <pc:sldMk cId="4181464428" sldId="283"/>
        </pc:sldMkLst>
      </pc:sldChg>
      <pc:sldChg chg="delSp modSp mod modClrScheme delDesignElem chgLayout">
        <pc:chgData name="Sharma, Kanishkaa" userId="S::kanishar@iu.edu::588a7290-02a2-4870-941c-1eca722d33d9" providerId="AD" clId="Web-{8DF5A2D1-295D-4661-9C43-DA260F0DA9C0}" dt="2022-12-02T21:01:18.782" v="3"/>
        <pc:sldMkLst>
          <pc:docMk/>
          <pc:sldMk cId="961480395" sldId="284"/>
        </pc:sldMkLst>
        <pc:spChg chg="mod ord">
          <ac:chgData name="Sharma, Kanishkaa" userId="S::kanishar@iu.edu::588a7290-02a2-4870-941c-1eca722d33d9" providerId="AD" clId="Web-{8DF5A2D1-295D-4661-9C43-DA260F0DA9C0}" dt="2022-12-02T21:01:18.782" v="3"/>
          <ac:spMkLst>
            <pc:docMk/>
            <pc:sldMk cId="961480395" sldId="284"/>
            <ac:spMk id="2" creationId="{1655C3DC-27F4-EC6B-D0FA-4B54A345898B}"/>
          </ac:spMkLst>
        </pc:spChg>
        <pc:spChg chg="del">
          <ac:chgData name="Sharma, Kanishkaa" userId="S::kanishar@iu.edu::588a7290-02a2-4870-941c-1eca722d33d9" providerId="AD" clId="Web-{8DF5A2D1-295D-4661-9C43-DA260F0DA9C0}" dt="2022-12-02T21:00:08.858" v="0"/>
          <ac:spMkLst>
            <pc:docMk/>
            <pc:sldMk cId="961480395" sldId="284"/>
            <ac:spMk id="15" creationId="{5CCAF7D5-2AD8-4BDF-BE92-13524EA0453C}"/>
          </ac:spMkLst>
        </pc:spChg>
        <pc:spChg chg="del">
          <ac:chgData name="Sharma, Kanishkaa" userId="S::kanishar@iu.edu::588a7290-02a2-4870-941c-1eca722d33d9" providerId="AD" clId="Web-{8DF5A2D1-295D-4661-9C43-DA260F0DA9C0}" dt="2022-12-02T21:00:08.858" v="0"/>
          <ac:spMkLst>
            <pc:docMk/>
            <pc:sldMk cId="961480395" sldId="284"/>
            <ac:spMk id="17" creationId="{F8C92429-C2FF-43F8-9F54-FF73D1271850}"/>
          </ac:spMkLst>
        </pc:spChg>
        <pc:spChg chg="del">
          <ac:chgData name="Sharma, Kanishkaa" userId="S::kanishar@iu.edu::588a7290-02a2-4870-941c-1eca722d33d9" providerId="AD" clId="Web-{8DF5A2D1-295D-4661-9C43-DA260F0DA9C0}" dt="2022-12-02T21:00:08.858" v="0"/>
          <ac:spMkLst>
            <pc:docMk/>
            <pc:sldMk cId="961480395" sldId="284"/>
            <ac:spMk id="19" creationId="{CB8E75E6-FD49-46E3-B23E-9D5C97110F4A}"/>
          </ac:spMkLst>
        </pc:spChg>
        <pc:spChg chg="del">
          <ac:chgData name="Sharma, Kanishkaa" userId="S::kanishar@iu.edu::588a7290-02a2-4870-941c-1eca722d33d9" providerId="AD" clId="Web-{8DF5A2D1-295D-4661-9C43-DA260F0DA9C0}" dt="2022-12-02T21:00:08.858" v="0"/>
          <ac:spMkLst>
            <pc:docMk/>
            <pc:sldMk cId="961480395" sldId="284"/>
            <ac:spMk id="21" creationId="{58EE6BA1-F87F-4073-B5AB-365A42AD3752}"/>
          </ac:spMkLst>
        </pc:spChg>
        <pc:grpChg chg="del">
          <ac:chgData name="Sharma, Kanishkaa" userId="S::kanishar@iu.edu::588a7290-02a2-4870-941c-1eca722d33d9" providerId="AD" clId="Web-{8DF5A2D1-295D-4661-9C43-DA260F0DA9C0}" dt="2022-12-02T21:00:08.858" v="0"/>
          <ac:grpSpMkLst>
            <pc:docMk/>
            <pc:sldMk cId="961480395" sldId="284"/>
            <ac:grpSpMk id="7" creationId="{C7572773-EFED-4240-886B-69624490C9C9}"/>
          </ac:grpSpMkLst>
        </pc:grpChg>
        <pc:cxnChg chg="del">
          <ac:chgData name="Sharma, Kanishkaa" userId="S::kanishar@iu.edu::588a7290-02a2-4870-941c-1eca722d33d9" providerId="AD" clId="Web-{8DF5A2D1-295D-4661-9C43-DA260F0DA9C0}" dt="2022-12-02T21:00:08.858" v="0"/>
          <ac:cxnSpMkLst>
            <pc:docMk/>
            <pc:sldMk cId="961480395" sldId="284"/>
            <ac:cxnSpMk id="13" creationId="{B3C176ED-7D6F-4F56-A1F8-9687B0C63187}"/>
          </ac:cxnSpMkLst>
        </pc:cxnChg>
        <pc:cxnChg chg="del">
          <ac:chgData name="Sharma, Kanishkaa" userId="S::kanishar@iu.edu::588a7290-02a2-4870-941c-1eca722d33d9" providerId="AD" clId="Web-{8DF5A2D1-295D-4661-9C43-DA260F0DA9C0}" dt="2022-12-02T21:00:08.858" v="0"/>
          <ac:cxnSpMkLst>
            <pc:docMk/>
            <pc:sldMk cId="961480395" sldId="284"/>
            <ac:cxnSpMk id="23" creationId="{19B678A5-A064-46A6-817F-AE02396CCF2C}"/>
          </ac:cxnSpMkLst>
        </pc:cxnChg>
      </pc:sldChg>
      <pc:sldChg chg="mod modClrScheme chgLayout">
        <pc:chgData name="Sharma, Kanishkaa" userId="S::kanishar@iu.edu::588a7290-02a2-4870-941c-1eca722d33d9" providerId="AD" clId="Web-{8DF5A2D1-295D-4661-9C43-DA260F0DA9C0}" dt="2022-12-02T21:01:18.782" v="3"/>
        <pc:sldMkLst>
          <pc:docMk/>
          <pc:sldMk cId="2617559291" sldId="286"/>
        </pc:sldMkLst>
      </pc:sldChg>
      <pc:sldMasterChg chg="del delSldLayout">
        <pc:chgData name="Sharma, Kanishkaa" userId="S::kanishar@iu.edu::588a7290-02a2-4870-941c-1eca722d33d9" providerId="AD" clId="Web-{8DF5A2D1-295D-4661-9C43-DA260F0DA9C0}" dt="2022-12-02T21:00:08.858" v="0"/>
        <pc:sldMasterMkLst>
          <pc:docMk/>
          <pc:sldMasterMk cId="625476070" sldId="2147484067"/>
        </pc:sldMasterMkLst>
        <pc:sldLayoutChg chg="del">
          <pc:chgData name="Sharma, Kanishkaa" userId="S::kanishar@iu.edu::588a7290-02a2-4870-941c-1eca722d33d9" providerId="AD" clId="Web-{8DF5A2D1-295D-4661-9C43-DA260F0DA9C0}" dt="2022-12-02T21:00:08.858" v="0"/>
          <pc:sldLayoutMkLst>
            <pc:docMk/>
            <pc:sldMasterMk cId="625476070" sldId="2147484067"/>
            <pc:sldLayoutMk cId="1953364898" sldId="2147484068"/>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3891413932" sldId="2147484069"/>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22572992" sldId="2147484070"/>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1490354083" sldId="2147484071"/>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1714274466" sldId="2147484072"/>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4128439398" sldId="2147484073"/>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670425696" sldId="2147484074"/>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4063749259" sldId="2147484075"/>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2142891525" sldId="2147484076"/>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1503443633" sldId="2147484077"/>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2438971254" sldId="2147484078"/>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2551993020" sldId="2147484079"/>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1172664271" sldId="2147484080"/>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132794396" sldId="2147484081"/>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549934906" sldId="2147484082"/>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202993973" sldId="2147484083"/>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3612130438" sldId="2147484084"/>
          </pc:sldLayoutMkLst>
        </pc:sldLayoutChg>
        <pc:sldLayoutChg chg="del">
          <pc:chgData name="Sharma, Kanishkaa" userId="S::kanishar@iu.edu::588a7290-02a2-4870-941c-1eca722d33d9" providerId="AD" clId="Web-{8DF5A2D1-295D-4661-9C43-DA260F0DA9C0}" dt="2022-12-02T21:00:08.858" v="0"/>
          <pc:sldLayoutMkLst>
            <pc:docMk/>
            <pc:sldMasterMk cId="625476070" sldId="2147484067"/>
            <pc:sldLayoutMk cId="905549986" sldId="2147484085"/>
          </pc:sldLayoutMkLst>
        </pc:sldLayoutChg>
      </pc:sldMasterChg>
      <pc:sldMasterChg chg="add del addSldLayout delSldLayout modSldLayout">
        <pc:chgData name="Sharma, Kanishkaa" userId="S::kanishar@iu.edu::588a7290-02a2-4870-941c-1eca722d33d9" providerId="AD" clId="Web-{8DF5A2D1-295D-4661-9C43-DA260F0DA9C0}" dt="2022-12-02T21:00:34.109" v="1"/>
        <pc:sldMasterMkLst>
          <pc:docMk/>
          <pc:sldMasterMk cId="2196179194" sldId="2147484086"/>
        </pc:sldMasterMkLst>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3023561794" sldId="2147484087"/>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929670948" sldId="2147484088"/>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2878288838" sldId="2147484089"/>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2843837809" sldId="2147484090"/>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3811345975" sldId="2147484091"/>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1950743145" sldId="2147484092"/>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1866279076" sldId="2147484093"/>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2984290059" sldId="2147484094"/>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1832855015" sldId="2147484095"/>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1362486088" sldId="2147484096"/>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217253369" sldId="2147484097"/>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3139449882" sldId="2147484098"/>
          </pc:sldLayoutMkLst>
        </pc:sldLayoutChg>
        <pc:sldLayoutChg chg="add del mod replId">
          <pc:chgData name="Sharma, Kanishkaa" userId="S::kanishar@iu.edu::588a7290-02a2-4870-941c-1eca722d33d9" providerId="AD" clId="Web-{8DF5A2D1-295D-4661-9C43-DA260F0DA9C0}" dt="2022-12-02T21:00:34.109" v="1"/>
          <pc:sldLayoutMkLst>
            <pc:docMk/>
            <pc:sldMasterMk cId="2196179194" sldId="2147484086"/>
            <pc:sldLayoutMk cId="585881885" sldId="2147484099"/>
          </pc:sldLayoutMkLst>
        </pc:sldLayoutChg>
      </pc:sldMasterChg>
      <pc:sldMasterChg chg="add del addSldLayout delSldLayout modSldLayout">
        <pc:chgData name="Sharma, Kanishkaa" userId="S::kanishar@iu.edu::588a7290-02a2-4870-941c-1eca722d33d9" providerId="AD" clId="Web-{8DF5A2D1-295D-4661-9C43-DA260F0DA9C0}" dt="2022-12-02T21:00:46.140" v="2"/>
        <pc:sldMasterMkLst>
          <pc:docMk/>
          <pc:sldMasterMk cId="2074913636" sldId="2147484100"/>
        </pc:sldMasterMkLst>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3299233834" sldId="2147484101"/>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81763754" sldId="2147484102"/>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1375756238" sldId="2147484103"/>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855952949" sldId="2147484104"/>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4280082228" sldId="2147484105"/>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2813887094" sldId="2147484106"/>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3474655500" sldId="2147484107"/>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4149712084" sldId="2147484108"/>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986954782" sldId="2147484109"/>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1340488827" sldId="2147484110"/>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3887486116" sldId="2147484111"/>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1256790701" sldId="2147484112"/>
          </pc:sldLayoutMkLst>
        </pc:sldLayoutChg>
        <pc:sldLayoutChg chg="add del mod replId">
          <pc:chgData name="Sharma, Kanishkaa" userId="S::kanishar@iu.edu::588a7290-02a2-4870-941c-1eca722d33d9" providerId="AD" clId="Web-{8DF5A2D1-295D-4661-9C43-DA260F0DA9C0}" dt="2022-12-02T21:00:46.140" v="2"/>
          <pc:sldLayoutMkLst>
            <pc:docMk/>
            <pc:sldMasterMk cId="2074913636" sldId="2147484100"/>
            <pc:sldLayoutMk cId="1662333020" sldId="2147484113"/>
          </pc:sldLayoutMkLst>
        </pc:sldLayoutChg>
      </pc:sldMasterChg>
      <pc:sldMasterChg chg="add del addSldLayout delSldLayout modSldLayout">
        <pc:chgData name="Sharma, Kanishkaa" userId="S::kanishar@iu.edu::588a7290-02a2-4870-941c-1eca722d33d9" providerId="AD" clId="Web-{8DF5A2D1-295D-4661-9C43-DA260F0DA9C0}" dt="2022-12-02T21:01:18.782" v="3"/>
        <pc:sldMasterMkLst>
          <pc:docMk/>
          <pc:sldMasterMk cId="3497129435" sldId="2147484114"/>
        </pc:sldMasterMkLst>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1957357584" sldId="2147484115"/>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760378318" sldId="2147484116"/>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44518847" sldId="2147484117"/>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1262867084" sldId="2147484118"/>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2723244048" sldId="2147484119"/>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1530999718" sldId="2147484120"/>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96271664" sldId="2147484121"/>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370086120" sldId="2147484122"/>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1760777924" sldId="2147484123"/>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894847795" sldId="2147484124"/>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194323148" sldId="2147484125"/>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2704020357" sldId="2147484126"/>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879256086" sldId="2147484127"/>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2040755918" sldId="2147484128"/>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845613319" sldId="2147484129"/>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3188439930" sldId="2147484130"/>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673982336" sldId="2147484131"/>
          </pc:sldLayoutMkLst>
        </pc:sldLayoutChg>
        <pc:sldLayoutChg chg="add del mod replId">
          <pc:chgData name="Sharma, Kanishkaa" userId="S::kanishar@iu.edu::588a7290-02a2-4870-941c-1eca722d33d9" providerId="AD" clId="Web-{8DF5A2D1-295D-4661-9C43-DA260F0DA9C0}" dt="2022-12-02T21:01:18.782" v="3"/>
          <pc:sldLayoutMkLst>
            <pc:docMk/>
            <pc:sldMasterMk cId="3497129435" sldId="2147484114"/>
            <pc:sldLayoutMk cId="2838980594" sldId="2147484132"/>
          </pc:sldLayoutMkLst>
        </pc:sldLayoutChg>
      </pc:sldMasterChg>
      <pc:sldMasterChg chg="add addSldLayout modSldLayout">
        <pc:chgData name="Sharma, Kanishkaa" userId="S::kanishar@iu.edu::588a7290-02a2-4870-941c-1eca722d33d9" providerId="AD" clId="Web-{8DF5A2D1-295D-4661-9C43-DA260F0DA9C0}" dt="2022-12-02T21:01:18.782" v="3"/>
        <pc:sldMasterMkLst>
          <pc:docMk/>
          <pc:sldMasterMk cId="2905537470" sldId="2147484133"/>
        </pc:sldMasterMkLst>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3945915738" sldId="2147484134"/>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928576986" sldId="2147484135"/>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310032028" sldId="2147484136"/>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2069223751" sldId="2147484137"/>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312124424" sldId="2147484138"/>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4105706390" sldId="2147484139"/>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1129236" sldId="2147484140"/>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3740371491" sldId="2147484141"/>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657494738" sldId="2147484142"/>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500893927" sldId="2147484143"/>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2093712670" sldId="2147484144"/>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1961572463" sldId="2147484145"/>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4089718483" sldId="2147484146"/>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4070100565" sldId="2147484147"/>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3257961679" sldId="2147484148"/>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2668638651" sldId="2147484149"/>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3598486064" sldId="2147484150"/>
          </pc:sldLayoutMkLst>
        </pc:sldLayoutChg>
        <pc:sldLayoutChg chg="add mod replId">
          <pc:chgData name="Sharma, Kanishkaa" userId="S::kanishar@iu.edu::588a7290-02a2-4870-941c-1eca722d33d9" providerId="AD" clId="Web-{8DF5A2D1-295D-4661-9C43-DA260F0DA9C0}" dt="2022-12-02T21:01:18.782" v="3"/>
          <pc:sldLayoutMkLst>
            <pc:docMk/>
            <pc:sldMasterMk cId="2905537470" sldId="2147484133"/>
            <pc:sldLayoutMk cId="3481718878" sldId="2147484151"/>
          </pc:sldLayoutMkLst>
        </pc:sldLayoutChg>
      </pc:sldMasterChg>
    </pc:docChg>
  </pc:docChgLst>
  <pc:docChgLst>
    <pc:chgData name="Pagare, Mansi" userId="S::mpagare@iu.edu::16e3a064-9f79-4ffe-907b-d4042be546f7" providerId="AD" clId="Web-{68A2AD38-3096-4AFF-8F65-2F305F2CB602}"/>
    <pc:docChg chg="addSld delSld modSld sldOrd">
      <pc:chgData name="Pagare, Mansi" userId="S::mpagare@iu.edu::16e3a064-9f79-4ffe-907b-d4042be546f7" providerId="AD" clId="Web-{68A2AD38-3096-4AFF-8F65-2F305F2CB602}" dt="2022-12-02T03:38:08.230" v="360"/>
      <pc:docMkLst>
        <pc:docMk/>
      </pc:docMkLst>
      <pc:sldChg chg="addSp delSp modSp">
        <pc:chgData name="Pagare, Mansi" userId="S::mpagare@iu.edu::16e3a064-9f79-4ffe-907b-d4042be546f7" providerId="AD" clId="Web-{68A2AD38-3096-4AFF-8F65-2F305F2CB602}" dt="2022-12-02T03:31:22.877" v="336" actId="20577"/>
        <pc:sldMkLst>
          <pc:docMk/>
          <pc:sldMk cId="3102567697" sldId="262"/>
        </pc:sldMkLst>
        <pc:spChg chg="mod">
          <ac:chgData name="Pagare, Mansi" userId="S::mpagare@iu.edu::16e3a064-9f79-4ffe-907b-d4042be546f7" providerId="AD" clId="Web-{68A2AD38-3096-4AFF-8F65-2F305F2CB602}" dt="2022-12-02T03:31:22.877" v="336" actId="20577"/>
          <ac:spMkLst>
            <pc:docMk/>
            <pc:sldMk cId="3102567697" sldId="262"/>
            <ac:spMk id="4" creationId="{E15695D2-3082-0AFF-4A98-0FB3502FB24F}"/>
          </ac:spMkLst>
        </pc:spChg>
        <pc:spChg chg="del">
          <ac:chgData name="Pagare, Mansi" userId="S::mpagare@iu.edu::16e3a064-9f79-4ffe-907b-d4042be546f7" providerId="AD" clId="Web-{68A2AD38-3096-4AFF-8F65-2F305F2CB602}" dt="2022-12-02T03:27:38.763" v="268"/>
          <ac:spMkLst>
            <pc:docMk/>
            <pc:sldMk cId="3102567697" sldId="262"/>
            <ac:spMk id="5" creationId="{1588ECEF-8B84-AB48-25F2-F31CFBAD8880}"/>
          </ac:spMkLst>
        </pc:spChg>
        <pc:spChg chg="add del mod">
          <ac:chgData name="Pagare, Mansi" userId="S::mpagare@iu.edu::16e3a064-9f79-4ffe-907b-d4042be546f7" providerId="AD" clId="Web-{68A2AD38-3096-4AFF-8F65-2F305F2CB602}" dt="2022-12-02T03:28:01.123" v="272"/>
          <ac:spMkLst>
            <pc:docMk/>
            <pc:sldMk cId="3102567697" sldId="262"/>
            <ac:spMk id="7" creationId="{C28BC386-33BF-7259-5229-EFB1FD8BDAD2}"/>
          </ac:spMkLst>
        </pc:spChg>
        <pc:spChg chg="del mod">
          <ac:chgData name="Pagare, Mansi" userId="S::mpagare@iu.edu::16e3a064-9f79-4ffe-907b-d4042be546f7" providerId="AD" clId="Web-{68A2AD38-3096-4AFF-8F65-2F305F2CB602}" dt="2022-12-02T03:27:55.998" v="271"/>
          <ac:spMkLst>
            <pc:docMk/>
            <pc:sldMk cId="3102567697" sldId="262"/>
            <ac:spMk id="43" creationId="{E3DA0AEC-2452-C642-BB61-BF23E1A48983}"/>
          </ac:spMkLst>
        </pc:spChg>
      </pc:sldChg>
      <pc:sldChg chg="modSp ord">
        <pc:chgData name="Pagare, Mansi" userId="S::mpagare@iu.edu::16e3a064-9f79-4ffe-907b-d4042be546f7" providerId="AD" clId="Web-{68A2AD38-3096-4AFF-8F65-2F305F2CB602}" dt="2022-12-02T03:08:02.518" v="248" actId="14100"/>
        <pc:sldMkLst>
          <pc:docMk/>
          <pc:sldMk cId="2382516164" sldId="266"/>
        </pc:sldMkLst>
        <pc:spChg chg="mod">
          <ac:chgData name="Pagare, Mansi" userId="S::mpagare@iu.edu::16e3a064-9f79-4ffe-907b-d4042be546f7" providerId="AD" clId="Web-{68A2AD38-3096-4AFF-8F65-2F305F2CB602}" dt="2022-12-02T03:08:02.518" v="248" actId="14100"/>
          <ac:spMkLst>
            <pc:docMk/>
            <pc:sldMk cId="2382516164" sldId="266"/>
            <ac:spMk id="5" creationId="{E3BCE2B2-0585-A5E9-D9DA-34DA83530F5E}"/>
          </ac:spMkLst>
        </pc:spChg>
        <pc:picChg chg="mod">
          <ac:chgData name="Pagare, Mansi" userId="S::mpagare@iu.edu::16e3a064-9f79-4ffe-907b-d4042be546f7" providerId="AD" clId="Web-{68A2AD38-3096-4AFF-8F65-2F305F2CB602}" dt="2022-12-02T03:07:25.236" v="214" actId="1076"/>
          <ac:picMkLst>
            <pc:docMk/>
            <pc:sldMk cId="2382516164" sldId="266"/>
            <ac:picMk id="4" creationId="{C90DFFE0-48C4-4F0B-E24D-E536F2178E99}"/>
          </ac:picMkLst>
        </pc:picChg>
        <pc:picChg chg="mod">
          <ac:chgData name="Pagare, Mansi" userId="S::mpagare@iu.edu::16e3a064-9f79-4ffe-907b-d4042be546f7" providerId="AD" clId="Web-{68A2AD38-3096-4AFF-8F65-2F305F2CB602}" dt="2022-12-02T03:07:26.908" v="215" actId="1076"/>
          <ac:picMkLst>
            <pc:docMk/>
            <pc:sldMk cId="2382516164" sldId="266"/>
            <ac:picMk id="15" creationId="{70D3EFC4-6D4A-370A-FF95-A106A10D39C7}"/>
          </ac:picMkLst>
        </pc:picChg>
      </pc:sldChg>
      <pc:sldChg chg="ord">
        <pc:chgData name="Pagare, Mansi" userId="S::mpagare@iu.edu::16e3a064-9f79-4ffe-907b-d4042be546f7" providerId="AD" clId="Web-{68A2AD38-3096-4AFF-8F65-2F305F2CB602}" dt="2022-12-02T03:18:35.532" v="254"/>
        <pc:sldMkLst>
          <pc:docMk/>
          <pc:sldMk cId="4193942576" sldId="267"/>
        </pc:sldMkLst>
      </pc:sldChg>
      <pc:sldChg chg="del ord">
        <pc:chgData name="Pagare, Mansi" userId="S::mpagare@iu.edu::16e3a064-9f79-4ffe-907b-d4042be546f7" providerId="AD" clId="Web-{68A2AD38-3096-4AFF-8F65-2F305F2CB602}" dt="2022-12-02T02:56:44.878" v="2"/>
        <pc:sldMkLst>
          <pc:docMk/>
          <pc:sldMk cId="3925034234" sldId="271"/>
        </pc:sldMkLst>
      </pc:sldChg>
      <pc:sldChg chg="modSp">
        <pc:chgData name="Pagare, Mansi" userId="S::mpagare@iu.edu::16e3a064-9f79-4ffe-907b-d4042be546f7" providerId="AD" clId="Web-{68A2AD38-3096-4AFF-8F65-2F305F2CB602}" dt="2022-12-02T03:08:19.768" v="253" actId="1076"/>
        <pc:sldMkLst>
          <pc:docMk/>
          <pc:sldMk cId="2422718790" sldId="272"/>
        </pc:sldMkLst>
        <pc:spChg chg="mod">
          <ac:chgData name="Pagare, Mansi" userId="S::mpagare@iu.edu::16e3a064-9f79-4ffe-907b-d4042be546f7" providerId="AD" clId="Web-{68A2AD38-3096-4AFF-8F65-2F305F2CB602}" dt="2022-12-02T03:08:14.956" v="251" actId="14100"/>
          <ac:spMkLst>
            <pc:docMk/>
            <pc:sldMk cId="2422718790" sldId="272"/>
            <ac:spMk id="4" creationId="{24D1BCE8-BA01-B2AC-D27B-B03400DEB2F9}"/>
          </ac:spMkLst>
        </pc:spChg>
        <pc:picChg chg="mod">
          <ac:chgData name="Pagare, Mansi" userId="S::mpagare@iu.edu::16e3a064-9f79-4ffe-907b-d4042be546f7" providerId="AD" clId="Web-{68A2AD38-3096-4AFF-8F65-2F305F2CB602}" dt="2022-12-02T03:08:19.768" v="253" actId="1076"/>
          <ac:picMkLst>
            <pc:docMk/>
            <pc:sldMk cId="2422718790" sldId="272"/>
            <ac:picMk id="3" creationId="{0027A99D-D135-7AB1-EB9C-B3A8E355BFA9}"/>
          </ac:picMkLst>
        </pc:picChg>
        <pc:picChg chg="mod">
          <ac:chgData name="Pagare, Mansi" userId="S::mpagare@iu.edu::16e3a064-9f79-4ffe-907b-d4042be546f7" providerId="AD" clId="Web-{68A2AD38-3096-4AFF-8F65-2F305F2CB602}" dt="2022-12-02T03:08:17.799" v="252" actId="1076"/>
          <ac:picMkLst>
            <pc:docMk/>
            <pc:sldMk cId="2422718790" sldId="272"/>
            <ac:picMk id="7" creationId="{990DC70A-AB69-363D-E353-59DFF9E23E2D}"/>
          </ac:picMkLst>
        </pc:picChg>
      </pc:sldChg>
      <pc:sldChg chg="modSp ord">
        <pc:chgData name="Pagare, Mansi" userId="S::mpagare@iu.edu::16e3a064-9f79-4ffe-907b-d4042be546f7" providerId="AD" clId="Web-{68A2AD38-3096-4AFF-8F65-2F305F2CB602}" dt="2022-12-02T03:38:08.230" v="360"/>
        <pc:sldMkLst>
          <pc:docMk/>
          <pc:sldMk cId="2270949241" sldId="282"/>
        </pc:sldMkLst>
        <pc:spChg chg="mod">
          <ac:chgData name="Pagare, Mansi" userId="S::mpagare@iu.edu::16e3a064-9f79-4ffe-907b-d4042be546f7" providerId="AD" clId="Web-{68A2AD38-3096-4AFF-8F65-2F305F2CB602}" dt="2022-12-02T03:27:48.076" v="270" actId="20577"/>
          <ac:spMkLst>
            <pc:docMk/>
            <pc:sldMk cId="2270949241" sldId="282"/>
            <ac:spMk id="3" creationId="{9E39854B-6F87-0F94-7D32-A44E170C71C8}"/>
          </ac:spMkLst>
        </pc:spChg>
      </pc:sldChg>
      <pc:sldChg chg="modSp">
        <pc:chgData name="Pagare, Mansi" userId="S::mpagare@iu.edu::16e3a064-9f79-4ffe-907b-d4042be546f7" providerId="AD" clId="Web-{68A2AD38-3096-4AFF-8F65-2F305F2CB602}" dt="2022-12-02T03:21:52.943" v="256" actId="1076"/>
        <pc:sldMkLst>
          <pc:docMk/>
          <pc:sldMk cId="4181464428" sldId="283"/>
        </pc:sldMkLst>
        <pc:picChg chg="mod">
          <ac:chgData name="Pagare, Mansi" userId="S::mpagare@iu.edu::16e3a064-9f79-4ffe-907b-d4042be546f7" providerId="AD" clId="Web-{68A2AD38-3096-4AFF-8F65-2F305F2CB602}" dt="2022-12-02T03:21:52.943" v="256" actId="1076"/>
          <ac:picMkLst>
            <pc:docMk/>
            <pc:sldMk cId="4181464428" sldId="283"/>
            <ac:picMk id="4" creationId="{D0DAB454-4536-9252-46AC-D1A07CAFC9E7}"/>
          </ac:picMkLst>
        </pc:picChg>
      </pc:sldChg>
      <pc:sldChg chg="del">
        <pc:chgData name="Pagare, Mansi" userId="S::mpagare@iu.edu::16e3a064-9f79-4ffe-907b-d4042be546f7" providerId="AD" clId="Web-{68A2AD38-3096-4AFF-8F65-2F305F2CB602}" dt="2022-12-02T03:37:58.699" v="359"/>
        <pc:sldMkLst>
          <pc:docMk/>
          <pc:sldMk cId="4248868057" sldId="285"/>
        </pc:sldMkLst>
      </pc:sldChg>
      <pc:sldChg chg="addSp delSp modSp new mod setBg modClrScheme delDesignElem chgLayout">
        <pc:chgData name="Pagare, Mansi" userId="S::mpagare@iu.edu::16e3a064-9f79-4ffe-907b-d4042be546f7" providerId="AD" clId="Web-{68A2AD38-3096-4AFF-8F65-2F305F2CB602}" dt="2022-12-02T03:33:25.786" v="358"/>
        <pc:sldMkLst>
          <pc:docMk/>
          <pc:sldMk cId="2617559291" sldId="286"/>
        </pc:sldMkLst>
        <pc:spChg chg="del mod ord">
          <ac:chgData name="Pagare, Mansi" userId="S::mpagare@iu.edu::16e3a064-9f79-4ffe-907b-d4042be546f7" providerId="AD" clId="Web-{68A2AD38-3096-4AFF-8F65-2F305F2CB602}" dt="2022-12-02T03:32:14.160" v="340"/>
          <ac:spMkLst>
            <pc:docMk/>
            <pc:sldMk cId="2617559291" sldId="286"/>
            <ac:spMk id="2" creationId="{61AD9D6D-202E-2C03-7342-AE641C61C448}"/>
          </ac:spMkLst>
        </pc:spChg>
        <pc:spChg chg="del">
          <ac:chgData name="Pagare, Mansi" userId="S::mpagare@iu.edu::16e3a064-9f79-4ffe-907b-d4042be546f7" providerId="AD" clId="Web-{68A2AD38-3096-4AFF-8F65-2F305F2CB602}" dt="2022-12-02T03:31:58.191" v="338"/>
          <ac:spMkLst>
            <pc:docMk/>
            <pc:sldMk cId="2617559291" sldId="286"/>
            <ac:spMk id="3" creationId="{00B54264-2596-849D-68C4-73732D9764D3}"/>
          </ac:spMkLst>
        </pc:spChg>
        <pc:spChg chg="del mod ord">
          <ac:chgData name="Pagare, Mansi" userId="S::mpagare@iu.edu::16e3a064-9f79-4ffe-907b-d4042be546f7" providerId="AD" clId="Web-{68A2AD38-3096-4AFF-8F65-2F305F2CB602}" dt="2022-12-02T03:32:14.160" v="340"/>
          <ac:spMkLst>
            <pc:docMk/>
            <pc:sldMk cId="2617559291" sldId="286"/>
            <ac:spMk id="4" creationId="{C8AE8634-64C5-17C2-07BF-E17CF371E6DF}"/>
          </ac:spMkLst>
        </pc:spChg>
        <pc:spChg chg="del">
          <ac:chgData name="Pagare, Mansi" userId="S::mpagare@iu.edu::16e3a064-9f79-4ffe-907b-d4042be546f7" providerId="AD" clId="Web-{68A2AD38-3096-4AFF-8F65-2F305F2CB602}" dt="2022-12-02T03:31:58.191" v="338"/>
          <ac:spMkLst>
            <pc:docMk/>
            <pc:sldMk cId="2617559291" sldId="286"/>
            <ac:spMk id="5" creationId="{A0CB0F73-C234-664B-1F5B-0B54D93CBBD0}"/>
          </ac:spMkLst>
        </pc:spChg>
        <pc:spChg chg="del">
          <ac:chgData name="Pagare, Mansi" userId="S::mpagare@iu.edu::16e3a064-9f79-4ffe-907b-d4042be546f7" providerId="AD" clId="Web-{68A2AD38-3096-4AFF-8F65-2F305F2CB602}" dt="2022-12-02T03:31:58.191" v="338"/>
          <ac:spMkLst>
            <pc:docMk/>
            <pc:sldMk cId="2617559291" sldId="286"/>
            <ac:spMk id="6" creationId="{ADAE7E01-47A4-57F1-9258-7BF426BC6452}"/>
          </ac:spMkLst>
        </pc:spChg>
        <pc:spChg chg="add mod">
          <ac:chgData name="Pagare, Mansi" userId="S::mpagare@iu.edu::16e3a064-9f79-4ffe-907b-d4042be546f7" providerId="AD" clId="Web-{68A2AD38-3096-4AFF-8F65-2F305F2CB602}" dt="2022-12-02T03:32:56.301" v="357" actId="20577"/>
          <ac:spMkLst>
            <pc:docMk/>
            <pc:sldMk cId="2617559291" sldId="286"/>
            <ac:spMk id="7" creationId="{91DBE5A2-53A3-A7BE-0CAE-DBF321D36B9E}"/>
          </ac:spMkLst>
        </pc:spChg>
        <pc:spChg chg="add">
          <ac:chgData name="Pagare, Mansi" userId="S::mpagare@iu.edu::16e3a064-9f79-4ffe-907b-d4042be546f7" providerId="AD" clId="Web-{68A2AD38-3096-4AFF-8F65-2F305F2CB602}" dt="2022-12-02T03:33:25.786" v="358"/>
          <ac:spMkLst>
            <pc:docMk/>
            <pc:sldMk cId="2617559291" sldId="286"/>
            <ac:spMk id="8" creationId="{13C9FD22-50A1-63BD-BFE8-7C5DFBDD6358}"/>
          </ac:spMkLst>
        </pc:spChg>
        <pc:spChg chg="add del">
          <ac:chgData name="Pagare, Mansi" userId="S::mpagare@iu.edu::16e3a064-9f79-4ffe-907b-d4042be546f7" providerId="AD" clId="Web-{68A2AD38-3096-4AFF-8F65-2F305F2CB602}" dt="2022-12-02T03:32:14.160" v="340"/>
          <ac:spMkLst>
            <pc:docMk/>
            <pc:sldMk cId="2617559291" sldId="286"/>
            <ac:spMk id="9" creationId="{001B0E35-F788-4608-ABBE-0D971AA5028F}"/>
          </ac:spMkLst>
        </pc:spChg>
        <pc:spChg chg="add del">
          <ac:chgData name="Pagare, Mansi" userId="S::mpagare@iu.edu::16e3a064-9f79-4ffe-907b-d4042be546f7" providerId="AD" clId="Web-{68A2AD38-3096-4AFF-8F65-2F305F2CB602}" dt="2022-12-02T03:32:14.160" v="340"/>
          <ac:spMkLst>
            <pc:docMk/>
            <pc:sldMk cId="2617559291" sldId="286"/>
            <ac:spMk id="11" creationId="{4431B8EA-FCCA-47DD-A0C4-A653EC4AB846}"/>
          </ac:spMkLst>
        </pc:spChg>
        <pc:spChg chg="add del">
          <ac:chgData name="Pagare, Mansi" userId="S::mpagare@iu.edu::16e3a064-9f79-4ffe-907b-d4042be546f7" providerId="AD" clId="Web-{68A2AD38-3096-4AFF-8F65-2F305F2CB602}" dt="2022-12-02T03:32:14.160" v="340"/>
          <ac:spMkLst>
            <pc:docMk/>
            <pc:sldMk cId="2617559291" sldId="286"/>
            <ac:spMk id="13" creationId="{1C781EDE-83AA-44D6-8054-A4E2D6F28086}"/>
          </ac:spMkLst>
        </pc:spChg>
      </pc:sldChg>
    </pc:docChg>
  </pc:docChgLst>
  <pc:docChgLst>
    <pc:chgData name="Sureddi, Rohith" userId="S::rsureddi@iu.edu::54f70043-4cc5-42e2-a0cc-8e2f74517913" providerId="AD" clId="Web-{D3CDA965-C1EA-4C3C-A241-61E33FE5E0F9}"/>
    <pc:docChg chg="modSld">
      <pc:chgData name="Sureddi, Rohith" userId="S::rsureddi@iu.edu::54f70043-4cc5-42e2-a0cc-8e2f74517913" providerId="AD" clId="Web-{D3CDA965-C1EA-4C3C-A241-61E33FE5E0F9}" dt="2022-12-03T19:49:03.139" v="143" actId="20577"/>
      <pc:docMkLst>
        <pc:docMk/>
      </pc:docMkLst>
      <pc:sldChg chg="addSp delSp modSp modCm">
        <pc:chgData name="Sureddi, Rohith" userId="S::rsureddi@iu.edu::54f70043-4cc5-42e2-a0cc-8e2f74517913" providerId="AD" clId="Web-{D3CDA965-C1EA-4C3C-A241-61E33FE5E0F9}" dt="2022-12-03T19:49:03.139" v="143" actId="20577"/>
        <pc:sldMkLst>
          <pc:docMk/>
          <pc:sldMk cId="2027821293" sldId="268"/>
        </pc:sldMkLst>
        <pc:spChg chg="mod">
          <ac:chgData name="Sureddi, Rohith" userId="S::rsureddi@iu.edu::54f70043-4cc5-42e2-a0cc-8e2f74517913" providerId="AD" clId="Web-{D3CDA965-C1EA-4C3C-A241-61E33FE5E0F9}" dt="2022-12-03T19:49:03.139" v="143" actId="20577"/>
          <ac:spMkLst>
            <pc:docMk/>
            <pc:sldMk cId="2027821293" sldId="268"/>
            <ac:spMk id="6" creationId="{897B93EE-999A-F03C-0075-6383C1BD6A1E}"/>
          </ac:spMkLst>
        </pc:spChg>
        <pc:graphicFrameChg chg="add del mod">
          <ac:chgData name="Sureddi, Rohith" userId="S::rsureddi@iu.edu::54f70043-4cc5-42e2-a0cc-8e2f74517913" providerId="AD" clId="Web-{D3CDA965-C1EA-4C3C-A241-61E33FE5E0F9}" dt="2022-12-03T19:42:33.048" v="43"/>
          <ac:graphicFrameMkLst>
            <pc:docMk/>
            <pc:sldMk cId="2027821293" sldId="268"/>
            <ac:graphicFrameMk id="8" creationId="{BDE57390-D5FC-A78E-5166-695848D5FE5A}"/>
          </ac:graphicFrameMkLst>
        </pc:graphicFrameChg>
        <pc:graphicFrameChg chg="add del mod">
          <ac:chgData name="Sureddi, Rohith" userId="S::rsureddi@iu.edu::54f70043-4cc5-42e2-a0cc-8e2f74517913" providerId="AD" clId="Web-{D3CDA965-C1EA-4C3C-A241-61E33FE5E0F9}" dt="2022-12-03T19:42:45.486" v="45"/>
          <ac:graphicFrameMkLst>
            <pc:docMk/>
            <pc:sldMk cId="2027821293" sldId="268"/>
            <ac:graphicFrameMk id="10" creationId="{8C548DAC-D910-C670-6FB8-B76C2D08F934}"/>
          </ac:graphicFrameMkLst>
        </pc:graphicFrameChg>
      </pc:sldChg>
    </pc:docChg>
  </pc:docChgLst>
  <pc:docChgLst>
    <pc:chgData name="Sureddi, Rohith" userId="S::rsureddi@iu.edu::54f70043-4cc5-42e2-a0cc-8e2f74517913" providerId="AD" clId="Web-{2D71F013-5365-4847-8FAF-E3BBB37A3F3A}"/>
    <pc:docChg chg="modSld">
      <pc:chgData name="Sureddi, Rohith" userId="S::rsureddi@iu.edu::54f70043-4cc5-42e2-a0cc-8e2f74517913" providerId="AD" clId="Web-{2D71F013-5365-4847-8FAF-E3BBB37A3F3A}" dt="2022-12-03T23:55:02.654" v="218" actId="1076"/>
      <pc:docMkLst>
        <pc:docMk/>
      </pc:docMkLst>
      <pc:sldChg chg="modSp">
        <pc:chgData name="Sureddi, Rohith" userId="S::rsureddi@iu.edu::54f70043-4cc5-42e2-a0cc-8e2f74517913" providerId="AD" clId="Web-{2D71F013-5365-4847-8FAF-E3BBB37A3F3A}" dt="2022-12-03T23:55:02.654" v="218" actId="1076"/>
        <pc:sldMkLst>
          <pc:docMk/>
          <pc:sldMk cId="2027821293" sldId="268"/>
        </pc:sldMkLst>
        <pc:spChg chg="mod">
          <ac:chgData name="Sureddi, Rohith" userId="S::rsureddi@iu.edu::54f70043-4cc5-42e2-a0cc-8e2f74517913" providerId="AD" clId="Web-{2D71F013-5365-4847-8FAF-E3BBB37A3F3A}" dt="2022-12-03T23:54:55.841" v="217" actId="1076"/>
          <ac:spMkLst>
            <pc:docMk/>
            <pc:sldMk cId="2027821293" sldId="268"/>
            <ac:spMk id="6" creationId="{897B93EE-999A-F03C-0075-6383C1BD6A1E}"/>
          </ac:spMkLst>
        </pc:spChg>
        <pc:picChg chg="mod">
          <ac:chgData name="Sureddi, Rohith" userId="S::rsureddi@iu.edu::54f70043-4cc5-42e2-a0cc-8e2f74517913" providerId="AD" clId="Web-{2D71F013-5365-4847-8FAF-E3BBB37A3F3A}" dt="2022-12-03T23:55:02.654" v="218" actId="1076"/>
          <ac:picMkLst>
            <pc:docMk/>
            <pc:sldMk cId="2027821293" sldId="268"/>
            <ac:picMk id="5" creationId="{0691B82C-DB1D-B13A-F109-89D9776735F3}"/>
          </ac:picMkLst>
        </pc:picChg>
      </pc:sldChg>
    </pc:docChg>
  </pc:docChgLst>
  <pc:docChgLst>
    <pc:chgData name="Sharma, Kanishkaa" userId="S::kanishar@iu.edu::588a7290-02a2-4870-941c-1eca722d33d9" providerId="AD" clId="Web-{CF2A028C-7399-47DD-9FF0-275ADAB9F28C}"/>
    <pc:docChg chg="addSld modSld">
      <pc:chgData name="Sharma, Kanishkaa" userId="S::kanishar@iu.edu::588a7290-02a2-4870-941c-1eca722d33d9" providerId="AD" clId="Web-{CF2A028C-7399-47DD-9FF0-275ADAB9F28C}" dt="2022-12-03T18:16:14.207" v="28"/>
      <pc:docMkLst>
        <pc:docMk/>
      </pc:docMkLst>
      <pc:sldChg chg="addSp delSp modSp">
        <pc:chgData name="Sharma, Kanishkaa" userId="S::kanishar@iu.edu::588a7290-02a2-4870-941c-1eca722d33d9" providerId="AD" clId="Web-{CF2A028C-7399-47DD-9FF0-275ADAB9F28C}" dt="2022-12-03T18:16:14.207" v="28"/>
        <pc:sldMkLst>
          <pc:docMk/>
          <pc:sldMk cId="1705979105" sldId="311"/>
        </pc:sldMkLst>
        <pc:graphicFrameChg chg="add mod modGraphic">
          <ac:chgData name="Sharma, Kanishkaa" userId="S::kanishar@iu.edu::588a7290-02a2-4870-941c-1eca722d33d9" providerId="AD" clId="Web-{CF2A028C-7399-47DD-9FF0-275ADAB9F28C}" dt="2022-12-03T18:16:14.207" v="28"/>
          <ac:graphicFrameMkLst>
            <pc:docMk/>
            <pc:sldMk cId="1705979105" sldId="311"/>
            <ac:graphicFrameMk id="5" creationId="{260F7C57-6E21-7131-875C-D34A1C90C548}"/>
          </ac:graphicFrameMkLst>
        </pc:graphicFrameChg>
        <pc:graphicFrameChg chg="add del mod">
          <ac:chgData name="Sharma, Kanishkaa" userId="S::kanishar@iu.edu::588a7290-02a2-4870-941c-1eca722d33d9" providerId="AD" clId="Web-{CF2A028C-7399-47DD-9FF0-275ADAB9F28C}" dt="2022-12-03T18:02:19.778" v="1"/>
          <ac:graphicFrameMkLst>
            <pc:docMk/>
            <pc:sldMk cId="1705979105" sldId="311"/>
            <ac:graphicFrameMk id="5" creationId="{FF8B2CAB-7C4E-330E-44BE-27AA7FFD46E7}"/>
          </ac:graphicFrameMkLst>
        </pc:graphicFrameChg>
        <pc:graphicFrameChg chg="add del mod modGraphic">
          <ac:chgData name="Sharma, Kanishkaa" userId="S::kanishar@iu.edu::588a7290-02a2-4870-941c-1eca722d33d9" providerId="AD" clId="Web-{CF2A028C-7399-47DD-9FF0-275ADAB9F28C}" dt="2022-12-03T18:07:53.006" v="19"/>
          <ac:graphicFrameMkLst>
            <pc:docMk/>
            <pc:sldMk cId="1705979105" sldId="311"/>
            <ac:graphicFrameMk id="7" creationId="{3D6A2E3A-374F-B3B9-F49B-8488B3BAF76C}"/>
          </ac:graphicFrameMkLst>
        </pc:graphicFrameChg>
      </pc:sldChg>
      <pc:sldChg chg="new">
        <pc:chgData name="Sharma, Kanishkaa" userId="S::kanishar@iu.edu::588a7290-02a2-4870-941c-1eca722d33d9" providerId="AD" clId="Web-{CF2A028C-7399-47DD-9FF0-275ADAB9F28C}" dt="2022-12-03T18:13:03.983" v="24"/>
        <pc:sldMkLst>
          <pc:docMk/>
          <pc:sldMk cId="3014892292" sldId="313"/>
        </pc:sldMkLst>
      </pc:sldChg>
    </pc:docChg>
  </pc:docChgLst>
  <pc:docChgLst>
    <pc:chgData name="Gummudala, Hymavathi" userId="S::hygumm@iu.edu::86fad630-273f-46cc-aba5-59bf22de68d6" providerId="AD" clId="Web-{A7C93D48-4450-4BDD-B084-540B35A43F35}"/>
    <pc:docChg chg="mod">
      <pc:chgData name="Gummudala, Hymavathi" userId="S::hygumm@iu.edu::86fad630-273f-46cc-aba5-59bf22de68d6" providerId="AD" clId="Web-{A7C93D48-4450-4BDD-B084-540B35A43F35}" dt="2022-12-03T04:17:34.841" v="5"/>
      <pc:docMkLst>
        <pc:docMk/>
      </pc:docMkLst>
      <pc:sldChg chg="addCm">
        <pc:chgData name="Gummudala, Hymavathi" userId="S::hygumm@iu.edu::86fad630-273f-46cc-aba5-59bf22de68d6" providerId="AD" clId="Web-{A7C93D48-4450-4BDD-B084-540B35A43F35}" dt="2022-12-03T04:10:40.239" v="3"/>
        <pc:sldMkLst>
          <pc:docMk/>
          <pc:sldMk cId="2382516164" sldId="266"/>
        </pc:sldMkLst>
      </pc:sldChg>
      <pc:sldChg chg="addCm">
        <pc:chgData name="Gummudala, Hymavathi" userId="S::hygumm@iu.edu::86fad630-273f-46cc-aba5-59bf22de68d6" providerId="AD" clId="Web-{A7C93D48-4450-4BDD-B084-540B35A43F35}" dt="2022-12-03T04:09:55.644" v="2"/>
        <pc:sldMkLst>
          <pc:docMk/>
          <pc:sldMk cId="1451667209" sldId="270"/>
        </pc:sldMkLst>
      </pc:sldChg>
      <pc:sldChg chg="addCm delCm">
        <pc:chgData name="Gummudala, Hymavathi" userId="S::hygumm@iu.edu::86fad630-273f-46cc-aba5-59bf22de68d6" providerId="AD" clId="Web-{A7C93D48-4450-4BDD-B084-540B35A43F35}" dt="2022-12-03T04:17:34.841" v="5"/>
        <pc:sldMkLst>
          <pc:docMk/>
          <pc:sldMk cId="3389913019" sldId="274"/>
        </pc:sldMkLst>
      </pc:sldChg>
      <pc:sldChg chg="addCm">
        <pc:chgData name="Gummudala, Hymavathi" userId="S::hygumm@iu.edu::86fad630-273f-46cc-aba5-59bf22de68d6" providerId="AD" clId="Web-{A7C93D48-4450-4BDD-B084-540B35A43F35}" dt="2022-12-03T04:09:31.909" v="1"/>
        <pc:sldMkLst>
          <pc:docMk/>
          <pc:sldMk cId="2046753979" sldId="277"/>
        </pc:sldMkLst>
      </pc:sldChg>
    </pc:docChg>
  </pc:docChgLst>
  <pc:docChgLst>
    <pc:chgData name="King, Sami Lynn" userId="S::samlking@iu.edu::383eb4b3-d6b0-4c81-9091-669e704f422f" providerId="AD" clId="Web-{ACC9313D-7054-4960-AB40-1088DC048C37}"/>
    <pc:docChg chg="addSld delSld modSld sldOrd addMainMaster delMainMaster">
      <pc:chgData name="King, Sami Lynn" userId="S::samlking@iu.edu::383eb4b3-d6b0-4c81-9091-669e704f422f" providerId="AD" clId="Web-{ACC9313D-7054-4960-AB40-1088DC048C37}" dt="2022-11-28T04:48:48.907" v="1244"/>
      <pc:docMkLst>
        <pc:docMk/>
      </pc:docMkLst>
      <pc:sldChg chg="addSp delSp modSp mod modClrScheme delDesignElem chgLayout">
        <pc:chgData name="King, Sami Lynn" userId="S::samlking@iu.edu::383eb4b3-d6b0-4c81-9091-669e704f422f" providerId="AD" clId="Web-{ACC9313D-7054-4960-AB40-1088DC048C37}" dt="2022-11-28T03:37:04.419" v="673" actId="20577"/>
        <pc:sldMkLst>
          <pc:docMk/>
          <pc:sldMk cId="109857222" sldId="256"/>
        </pc:sldMkLst>
        <pc:spChg chg="mod ord">
          <ac:chgData name="King, Sami Lynn" userId="S::samlking@iu.edu::383eb4b3-d6b0-4c81-9091-669e704f422f" providerId="AD" clId="Web-{ACC9313D-7054-4960-AB40-1088DC048C37}" dt="2022-11-28T03:36:58.825" v="671" actId="20577"/>
          <ac:spMkLst>
            <pc:docMk/>
            <pc:sldMk cId="109857222" sldId="256"/>
            <ac:spMk id="2" creationId="{00000000-0000-0000-0000-000000000000}"/>
          </ac:spMkLst>
        </pc:spChg>
        <pc:spChg chg="mod ord">
          <ac:chgData name="King, Sami Lynn" userId="S::samlking@iu.edu::383eb4b3-d6b0-4c81-9091-669e704f422f" providerId="AD" clId="Web-{ACC9313D-7054-4960-AB40-1088DC048C37}" dt="2022-11-28T03:37:04.419" v="673" actId="20577"/>
          <ac:spMkLst>
            <pc:docMk/>
            <pc:sldMk cId="109857222" sldId="256"/>
            <ac:spMk id="3" creationId="{00000000-0000-0000-0000-000000000000}"/>
          </ac:spMkLst>
        </pc:spChg>
        <pc:spChg chg="add del">
          <ac:chgData name="King, Sami Lynn" userId="S::samlking@iu.edu::383eb4b3-d6b0-4c81-9091-669e704f422f" providerId="AD" clId="Web-{ACC9313D-7054-4960-AB40-1088DC048C37}" dt="2022-11-28T03:22:35.962" v="559"/>
          <ac:spMkLst>
            <pc:docMk/>
            <pc:sldMk cId="109857222" sldId="256"/>
            <ac:spMk id="14" creationId="{95177EBB-CFE5-4956-BEF9-46051963BE04}"/>
          </ac:spMkLst>
        </pc:spChg>
        <pc:spChg chg="add del">
          <ac:chgData name="King, Sami Lynn" userId="S::samlking@iu.edu::383eb4b3-d6b0-4c81-9091-669e704f422f" providerId="AD" clId="Web-{ACC9313D-7054-4960-AB40-1088DC048C37}" dt="2022-11-28T03:22:35.962" v="559"/>
          <ac:spMkLst>
            <pc:docMk/>
            <pc:sldMk cId="109857222" sldId="256"/>
            <ac:spMk id="16" creationId="{42B1246B-BFF7-432E-91F4-BD5976CDA7EC}"/>
          </ac:spMkLst>
        </pc:spChg>
        <pc:spChg chg="add del">
          <ac:chgData name="King, Sami Lynn" userId="S::samlking@iu.edu::383eb4b3-d6b0-4c81-9091-669e704f422f" providerId="AD" clId="Web-{ACC9313D-7054-4960-AB40-1088DC048C37}" dt="2022-11-28T03:22:35.962" v="559"/>
          <ac:spMkLst>
            <pc:docMk/>
            <pc:sldMk cId="109857222" sldId="256"/>
            <ac:spMk id="27" creationId="{4C6BCF18-14D6-4F32-8F14-1BDDACB638F0}"/>
          </ac:spMkLst>
        </pc:spChg>
        <pc:grpChg chg="add del">
          <ac:chgData name="King, Sami Lynn" userId="S::samlking@iu.edu::383eb4b3-d6b0-4c81-9091-669e704f422f" providerId="AD" clId="Web-{ACC9313D-7054-4960-AB40-1088DC048C37}" dt="2022-11-28T03:22:35.962" v="559"/>
          <ac:grpSpMkLst>
            <pc:docMk/>
            <pc:sldMk cId="109857222" sldId="256"/>
            <ac:grpSpMk id="28" creationId="{8EE0B2C4-662B-49D2-9347-AE3E1A3FDA17}"/>
          </ac:grpSpMkLst>
        </pc:grpChg>
        <pc:cxnChg chg="add del">
          <ac:chgData name="King, Sami Lynn" userId="S::samlking@iu.edu::383eb4b3-d6b0-4c81-9091-669e704f422f" providerId="AD" clId="Web-{ACC9313D-7054-4960-AB40-1088DC048C37}" dt="2022-11-28T03:22:35.962" v="559"/>
          <ac:cxnSpMkLst>
            <pc:docMk/>
            <pc:sldMk cId="109857222" sldId="256"/>
            <ac:cxnSpMk id="22" creationId="{A8AD5635-2280-43AD-B912-ABA456022C67}"/>
          </ac:cxnSpMkLst>
        </pc:cxnChg>
      </pc:sldChg>
      <pc:sldChg chg="addSp delSp modSp mod modClrScheme delDesignElem chgLayout">
        <pc:chgData name="King, Sami Lynn" userId="S::samlking@iu.edu::383eb4b3-d6b0-4c81-9091-669e704f422f" providerId="AD" clId="Web-{ACC9313D-7054-4960-AB40-1088DC048C37}" dt="2022-11-28T03:37:13.934" v="675" actId="20577"/>
        <pc:sldMkLst>
          <pc:docMk/>
          <pc:sldMk cId="455410490" sldId="258"/>
        </pc:sldMkLst>
        <pc:spChg chg="mod ord">
          <ac:chgData name="King, Sami Lynn" userId="S::samlking@iu.edu::383eb4b3-d6b0-4c81-9091-669e704f422f" providerId="AD" clId="Web-{ACC9313D-7054-4960-AB40-1088DC048C37}" dt="2022-11-28T03:37:09.403" v="674" actId="20577"/>
          <ac:spMkLst>
            <pc:docMk/>
            <pc:sldMk cId="455410490" sldId="258"/>
            <ac:spMk id="2" creationId="{4D653283-76AE-CDD6-B200-3E9C8892B98C}"/>
          </ac:spMkLst>
        </pc:spChg>
        <pc:spChg chg="mod ord">
          <ac:chgData name="King, Sami Lynn" userId="S::samlking@iu.edu::383eb4b3-d6b0-4c81-9091-669e704f422f" providerId="AD" clId="Web-{ACC9313D-7054-4960-AB40-1088DC048C37}" dt="2022-11-28T03:37:13.934" v="675" actId="20577"/>
          <ac:spMkLst>
            <pc:docMk/>
            <pc:sldMk cId="455410490" sldId="258"/>
            <ac:spMk id="3" creationId="{55773EA6-7633-31A4-BBC2-859C618D66F2}"/>
          </ac:spMkLst>
        </pc:spChg>
        <pc:spChg chg="add del">
          <ac:chgData name="King, Sami Lynn" userId="S::samlking@iu.edu::383eb4b3-d6b0-4c81-9091-669e704f422f" providerId="AD" clId="Web-{ACC9313D-7054-4960-AB40-1088DC048C37}" dt="2022-11-28T03:22:35.962" v="559"/>
          <ac:spMkLst>
            <pc:docMk/>
            <pc:sldMk cId="455410490" sldId="258"/>
            <ac:spMk id="17" creationId="{042D3996-BA08-4AC2-948E-02DA85C02829}"/>
          </ac:spMkLst>
        </pc:spChg>
        <pc:spChg chg="add del">
          <ac:chgData name="King, Sami Lynn" userId="S::samlking@iu.edu::383eb4b3-d6b0-4c81-9091-669e704f422f" providerId="AD" clId="Web-{ACC9313D-7054-4960-AB40-1088DC048C37}" dt="2022-11-28T03:22:35.962" v="559"/>
          <ac:spMkLst>
            <pc:docMk/>
            <pc:sldMk cId="455410490" sldId="258"/>
            <ac:spMk id="19" creationId="{6B6CA78D-2100-44EF-B3DD-CEF1EB3ACCCF}"/>
          </ac:spMkLst>
        </pc:spChg>
        <pc:cxnChg chg="add del">
          <ac:chgData name="King, Sami Lynn" userId="S::samlking@iu.edu::383eb4b3-d6b0-4c81-9091-669e704f422f" providerId="AD" clId="Web-{ACC9313D-7054-4960-AB40-1088DC048C37}" dt="2022-11-28T03:22:35.962" v="559"/>
          <ac:cxnSpMkLst>
            <pc:docMk/>
            <pc:sldMk cId="455410490" sldId="258"/>
            <ac:cxnSpMk id="21" creationId="{8AEF6D22-D80F-4107-8B30-6AB147A50818}"/>
          </ac:cxnSpMkLst>
        </pc:cxnChg>
      </pc:sldChg>
      <pc:sldChg chg="addSp delSp modSp mod modClrScheme delDesignElem chgLayout">
        <pc:chgData name="King, Sami Lynn" userId="S::samlking@iu.edu::383eb4b3-d6b0-4c81-9091-669e704f422f" providerId="AD" clId="Web-{ACC9313D-7054-4960-AB40-1088DC048C37}" dt="2022-11-28T03:39:57.469" v="712" actId="20577"/>
        <pc:sldMkLst>
          <pc:docMk/>
          <pc:sldMk cId="288408977" sldId="259"/>
        </pc:sldMkLst>
        <pc:spChg chg="mod ord">
          <ac:chgData name="King, Sami Lynn" userId="S::samlking@iu.edu::383eb4b3-d6b0-4c81-9091-669e704f422f" providerId="AD" clId="Web-{ACC9313D-7054-4960-AB40-1088DC048C37}" dt="2022-11-28T03:37:21.575" v="676" actId="20577"/>
          <ac:spMkLst>
            <pc:docMk/>
            <pc:sldMk cId="288408977" sldId="259"/>
            <ac:spMk id="2" creationId="{D939DBD4-AA97-5A14-1E75-FD3EF6D4521F}"/>
          </ac:spMkLst>
        </pc:spChg>
        <pc:spChg chg="mod ord">
          <ac:chgData name="King, Sami Lynn" userId="S::samlking@iu.edu::383eb4b3-d6b0-4c81-9091-669e704f422f" providerId="AD" clId="Web-{ACC9313D-7054-4960-AB40-1088DC048C37}" dt="2022-11-28T03:39:57.469" v="712" actId="20577"/>
          <ac:spMkLst>
            <pc:docMk/>
            <pc:sldMk cId="288408977" sldId="259"/>
            <ac:spMk id="3" creationId="{823F253B-32C7-1BBF-2DFF-CA411647F82C}"/>
          </ac:spMkLst>
        </pc:spChg>
        <pc:spChg chg="add del">
          <ac:chgData name="King, Sami Lynn" userId="S::samlking@iu.edu::383eb4b3-d6b0-4c81-9091-669e704f422f" providerId="AD" clId="Web-{ACC9313D-7054-4960-AB40-1088DC048C37}" dt="2022-11-28T03:22:35.962" v="559"/>
          <ac:spMkLst>
            <pc:docMk/>
            <pc:sldMk cId="288408977" sldId="259"/>
            <ac:spMk id="5" creationId="{042D3996-BA08-4AC2-948E-02DA85C02829}"/>
          </ac:spMkLst>
        </pc:spChg>
        <pc:spChg chg="add del">
          <ac:chgData name="King, Sami Lynn" userId="S::samlking@iu.edu::383eb4b3-d6b0-4c81-9091-669e704f422f" providerId="AD" clId="Web-{ACC9313D-7054-4960-AB40-1088DC048C37}" dt="2022-11-28T03:22:35.962" v="559"/>
          <ac:spMkLst>
            <pc:docMk/>
            <pc:sldMk cId="288408977" sldId="259"/>
            <ac:spMk id="10" creationId="{6B6CA78D-2100-44EF-B3DD-CEF1EB3ACCCF}"/>
          </ac:spMkLst>
        </pc:spChg>
        <pc:cxnChg chg="add del">
          <ac:chgData name="King, Sami Lynn" userId="S::samlking@iu.edu::383eb4b3-d6b0-4c81-9091-669e704f422f" providerId="AD" clId="Web-{ACC9313D-7054-4960-AB40-1088DC048C37}" dt="2022-11-28T03:22:35.962" v="559"/>
          <ac:cxnSpMkLst>
            <pc:docMk/>
            <pc:sldMk cId="288408977" sldId="259"/>
            <ac:cxnSpMk id="12" creationId="{8AEF6D22-D80F-4107-8B30-6AB147A50818}"/>
          </ac:cxnSpMkLst>
        </pc:cxnChg>
      </pc:sldChg>
      <pc:sldChg chg="addSp delSp modSp mod modClrScheme delDesignElem chgLayout">
        <pc:chgData name="King, Sami Lynn" userId="S::samlking@iu.edu::383eb4b3-d6b0-4c81-9091-669e704f422f" providerId="AD" clId="Web-{ACC9313D-7054-4960-AB40-1088DC048C37}" dt="2022-11-28T03:40:05.907" v="715" actId="20577"/>
        <pc:sldMkLst>
          <pc:docMk/>
          <pc:sldMk cId="783229305" sldId="260"/>
        </pc:sldMkLst>
        <pc:spChg chg="mod ord">
          <ac:chgData name="King, Sami Lynn" userId="S::samlking@iu.edu::383eb4b3-d6b0-4c81-9091-669e704f422f" providerId="AD" clId="Web-{ACC9313D-7054-4960-AB40-1088DC048C37}" dt="2022-11-28T03:37:32.263" v="681" actId="20577"/>
          <ac:spMkLst>
            <pc:docMk/>
            <pc:sldMk cId="783229305" sldId="260"/>
            <ac:spMk id="2" creationId="{5D2011AE-3A11-678B-12A1-3013B9872365}"/>
          </ac:spMkLst>
        </pc:spChg>
        <pc:spChg chg="mod ord">
          <ac:chgData name="King, Sami Lynn" userId="S::samlking@iu.edu::383eb4b3-d6b0-4c81-9091-669e704f422f" providerId="AD" clId="Web-{ACC9313D-7054-4960-AB40-1088DC048C37}" dt="2022-11-28T03:40:05.907" v="715" actId="20577"/>
          <ac:spMkLst>
            <pc:docMk/>
            <pc:sldMk cId="783229305" sldId="260"/>
            <ac:spMk id="13" creationId="{F9D98DD8-ED79-B450-C4CB-BA7917FCE4A1}"/>
          </ac:spMkLst>
        </pc:spChg>
        <pc:spChg chg="add del">
          <ac:chgData name="King, Sami Lynn" userId="S::samlking@iu.edu::383eb4b3-d6b0-4c81-9091-669e704f422f" providerId="AD" clId="Web-{ACC9313D-7054-4960-AB40-1088DC048C37}" dt="2022-11-28T03:22:35.962" v="559"/>
          <ac:spMkLst>
            <pc:docMk/>
            <pc:sldMk cId="783229305" sldId="260"/>
            <ac:spMk id="23" creationId="{001B0E35-F788-4608-ABBE-0D971AA5028F}"/>
          </ac:spMkLst>
        </pc:spChg>
        <pc:spChg chg="add del">
          <ac:chgData name="King, Sami Lynn" userId="S::samlking@iu.edu::383eb4b3-d6b0-4c81-9091-669e704f422f" providerId="AD" clId="Web-{ACC9313D-7054-4960-AB40-1088DC048C37}" dt="2022-11-28T03:22:35.962" v="559"/>
          <ac:spMkLst>
            <pc:docMk/>
            <pc:sldMk cId="783229305" sldId="260"/>
            <ac:spMk id="25" creationId="{4431B8EA-FCCA-47DD-A0C4-A653EC4AB846}"/>
          </ac:spMkLst>
        </pc:spChg>
        <pc:spChg chg="add del">
          <ac:chgData name="King, Sami Lynn" userId="S::samlking@iu.edu::383eb4b3-d6b0-4c81-9091-669e704f422f" providerId="AD" clId="Web-{ACC9313D-7054-4960-AB40-1088DC048C37}" dt="2022-11-28T03:22:35.962" v="559"/>
          <ac:spMkLst>
            <pc:docMk/>
            <pc:sldMk cId="783229305" sldId="260"/>
            <ac:spMk id="27" creationId="{1C781EDE-83AA-44D6-8054-A4E2D6F28086}"/>
          </ac:spMkLst>
        </pc:spChg>
        <pc:grpChg chg="add del">
          <ac:chgData name="King, Sami Lynn" userId="S::samlking@iu.edu::383eb4b3-d6b0-4c81-9091-669e704f422f" providerId="AD" clId="Web-{ACC9313D-7054-4960-AB40-1088DC048C37}" dt="2022-11-28T03:22:35.962" v="559"/>
          <ac:grpSpMkLst>
            <pc:docMk/>
            <pc:sldMk cId="783229305" sldId="260"/>
            <ac:grpSpMk id="15" creationId="{98F59C0D-C841-4077-8A86-CFA04BFD6B4B}"/>
          </ac:grpSpMkLst>
        </pc:grpChg>
        <pc:cxnChg chg="add del">
          <ac:chgData name="King, Sami Lynn" userId="S::samlking@iu.edu::383eb4b3-d6b0-4c81-9091-669e704f422f" providerId="AD" clId="Web-{ACC9313D-7054-4960-AB40-1088DC048C37}" dt="2022-11-28T03:22:35.962" v="559"/>
          <ac:cxnSpMkLst>
            <pc:docMk/>
            <pc:sldMk cId="783229305" sldId="260"/>
            <ac:cxnSpMk id="17" creationId="{5319E216-CB07-40D9-9253-0C7AADA11BDC}"/>
          </ac:cxnSpMkLst>
        </pc:cxnChg>
      </pc:sldChg>
      <pc:sldChg chg="modSp mod modClrScheme chgLayout">
        <pc:chgData name="King, Sami Lynn" userId="S::samlking@iu.edu::383eb4b3-d6b0-4c81-9091-669e704f422f" providerId="AD" clId="Web-{ACC9313D-7054-4960-AB40-1088DC048C37}" dt="2022-11-28T03:41:30.300" v="721" actId="1076"/>
        <pc:sldMkLst>
          <pc:docMk/>
          <pc:sldMk cId="1267405236" sldId="261"/>
        </pc:sldMkLst>
        <pc:spChg chg="mod ord">
          <ac:chgData name="King, Sami Lynn" userId="S::samlking@iu.edu::383eb4b3-d6b0-4c81-9091-669e704f422f" providerId="AD" clId="Web-{ACC9313D-7054-4960-AB40-1088DC048C37}" dt="2022-11-28T03:40:10.017" v="716" actId="20577"/>
          <ac:spMkLst>
            <pc:docMk/>
            <pc:sldMk cId="1267405236" sldId="261"/>
            <ac:spMk id="2" creationId="{7972EAFA-790D-BCB4-3738-FE51280FD504}"/>
          </ac:spMkLst>
        </pc:spChg>
        <pc:spChg chg="mod ord">
          <ac:chgData name="King, Sami Lynn" userId="S::samlking@iu.edu::383eb4b3-d6b0-4c81-9091-669e704f422f" providerId="AD" clId="Web-{ACC9313D-7054-4960-AB40-1088DC048C37}" dt="2022-11-28T03:41:18.127" v="720" actId="1076"/>
          <ac:spMkLst>
            <pc:docMk/>
            <pc:sldMk cId="1267405236" sldId="261"/>
            <ac:spMk id="3" creationId="{3887326C-A4D6-F334-F387-3E9C0D188456}"/>
          </ac:spMkLst>
        </pc:spChg>
        <pc:spChg chg="mod ord">
          <ac:chgData name="King, Sami Lynn" userId="S::samlking@iu.edu::383eb4b3-d6b0-4c81-9091-669e704f422f" providerId="AD" clId="Web-{ACC9313D-7054-4960-AB40-1088DC048C37}" dt="2022-11-28T03:38:04.029" v="692" actId="20577"/>
          <ac:spMkLst>
            <pc:docMk/>
            <pc:sldMk cId="1267405236" sldId="261"/>
            <ac:spMk id="4" creationId="{722A69B5-917A-4751-B679-C419030EEC6F}"/>
          </ac:spMkLst>
        </pc:spChg>
        <pc:spChg chg="mod ord">
          <ac:chgData name="King, Sami Lynn" userId="S::samlking@iu.edu::383eb4b3-d6b0-4c81-9091-669e704f422f" providerId="AD" clId="Web-{ACC9313D-7054-4960-AB40-1088DC048C37}" dt="2022-11-28T03:41:30.300" v="721" actId="1076"/>
          <ac:spMkLst>
            <pc:docMk/>
            <pc:sldMk cId="1267405236" sldId="261"/>
            <ac:spMk id="5" creationId="{D51AD44A-0145-1A9E-3C96-982094F44496}"/>
          </ac:spMkLst>
        </pc:spChg>
        <pc:spChg chg="mod ord">
          <ac:chgData name="King, Sami Lynn" userId="S::samlking@iu.edu::383eb4b3-d6b0-4c81-9091-669e704f422f" providerId="AD" clId="Web-{ACC9313D-7054-4960-AB40-1088DC048C37}" dt="2022-11-28T03:22:35.962" v="559"/>
          <ac:spMkLst>
            <pc:docMk/>
            <pc:sldMk cId="1267405236" sldId="261"/>
            <ac:spMk id="6" creationId="{BCEE3C66-E488-86A3-B793-E2F910A2FC63}"/>
          </ac:spMkLst>
        </pc:spChg>
      </pc:sldChg>
      <pc:sldChg chg="modSp mod modClrScheme chgLayout">
        <pc:chgData name="King, Sami Lynn" userId="S::samlking@iu.edu::383eb4b3-d6b0-4c81-9091-669e704f422f" providerId="AD" clId="Web-{ACC9313D-7054-4960-AB40-1088DC048C37}" dt="2022-11-28T03:40:15.048" v="718" actId="20577"/>
        <pc:sldMkLst>
          <pc:docMk/>
          <pc:sldMk cId="3102567697" sldId="262"/>
        </pc:sldMkLst>
        <pc:spChg chg="mod ord">
          <ac:chgData name="King, Sami Lynn" userId="S::samlking@iu.edu::383eb4b3-d6b0-4c81-9091-669e704f422f" providerId="AD" clId="Web-{ACC9313D-7054-4960-AB40-1088DC048C37}" dt="2022-11-28T03:40:15.048" v="718" actId="20577"/>
          <ac:spMkLst>
            <pc:docMk/>
            <pc:sldMk cId="3102567697" sldId="262"/>
            <ac:spMk id="2" creationId="{C26F13C7-987E-2DBD-6823-E7095A9D3DC2}"/>
          </ac:spMkLst>
        </pc:spChg>
        <pc:spChg chg="mod ord">
          <ac:chgData name="King, Sami Lynn" userId="S::samlking@iu.edu::383eb4b3-d6b0-4c81-9091-669e704f422f" providerId="AD" clId="Web-{ACC9313D-7054-4960-AB40-1088DC048C37}" dt="2022-11-28T03:38:17.483" v="695" actId="20577"/>
          <ac:spMkLst>
            <pc:docMk/>
            <pc:sldMk cId="3102567697" sldId="262"/>
            <ac:spMk id="3" creationId="{D6AB88B3-C179-D4E1-8895-BB7E71246CCF}"/>
          </ac:spMkLst>
        </pc:spChg>
        <pc:spChg chg="mod ord">
          <ac:chgData name="King, Sami Lynn" userId="S::samlking@iu.edu::383eb4b3-d6b0-4c81-9091-669e704f422f" providerId="AD" clId="Web-{ACC9313D-7054-4960-AB40-1088DC048C37}" dt="2022-11-28T03:22:35.962" v="559"/>
          <ac:spMkLst>
            <pc:docMk/>
            <pc:sldMk cId="3102567697" sldId="262"/>
            <ac:spMk id="4" creationId="{E15695D2-3082-0AFF-4A98-0FB3502FB24F}"/>
          </ac:spMkLst>
        </pc:spChg>
        <pc:spChg chg="mod ord">
          <ac:chgData name="King, Sami Lynn" userId="S::samlking@iu.edu::383eb4b3-d6b0-4c81-9091-669e704f422f" providerId="AD" clId="Web-{ACC9313D-7054-4960-AB40-1088DC048C37}" dt="2022-11-28T03:38:20.623" v="696" actId="20577"/>
          <ac:spMkLst>
            <pc:docMk/>
            <pc:sldMk cId="3102567697" sldId="262"/>
            <ac:spMk id="5" creationId="{1588ECEF-8B84-AB48-25F2-F31CFBAD8880}"/>
          </ac:spMkLst>
        </pc:spChg>
        <pc:spChg chg="mod ord">
          <ac:chgData name="King, Sami Lynn" userId="S::samlking@iu.edu::383eb4b3-d6b0-4c81-9091-669e704f422f" providerId="AD" clId="Web-{ACC9313D-7054-4960-AB40-1088DC048C37}" dt="2022-11-28T03:22:35.962" v="559"/>
          <ac:spMkLst>
            <pc:docMk/>
            <pc:sldMk cId="3102567697" sldId="262"/>
            <ac:spMk id="43" creationId="{E3DA0AEC-2452-C642-BB61-BF23E1A48983}"/>
          </ac:spMkLst>
        </pc:spChg>
      </pc:sldChg>
      <pc:sldChg chg="addSp delSp modSp mod modClrScheme delDesignElem chgLayout">
        <pc:chgData name="King, Sami Lynn" userId="S::samlking@iu.edu::383eb4b3-d6b0-4c81-9091-669e704f422f" providerId="AD" clId="Web-{ACC9313D-7054-4960-AB40-1088DC048C37}" dt="2022-11-28T03:38:27.936" v="697" actId="20577"/>
        <pc:sldMkLst>
          <pc:docMk/>
          <pc:sldMk cId="4026966068" sldId="263"/>
        </pc:sldMkLst>
        <pc:spChg chg="mod ord">
          <ac:chgData name="King, Sami Lynn" userId="S::samlking@iu.edu::383eb4b3-d6b0-4c81-9091-669e704f422f" providerId="AD" clId="Web-{ACC9313D-7054-4960-AB40-1088DC048C37}" dt="2022-11-28T03:38:27.936" v="697" actId="20577"/>
          <ac:spMkLst>
            <pc:docMk/>
            <pc:sldMk cId="4026966068" sldId="263"/>
            <ac:spMk id="2" creationId="{CC6888DD-05D8-C3DE-C374-4ECF99F7C305}"/>
          </ac:spMkLst>
        </pc:spChg>
        <pc:spChg chg="mod ord">
          <ac:chgData name="King, Sami Lynn" userId="S::samlking@iu.edu::383eb4b3-d6b0-4c81-9091-669e704f422f" providerId="AD" clId="Web-{ACC9313D-7054-4960-AB40-1088DC048C37}" dt="2022-11-28T03:36:30.309" v="668" actId="20577"/>
          <ac:spMkLst>
            <pc:docMk/>
            <pc:sldMk cId="4026966068" sldId="263"/>
            <ac:spMk id="3" creationId="{790EFD0C-3FAE-3DA8-8679-7055755C176A}"/>
          </ac:spMkLst>
        </pc:spChg>
        <pc:spChg chg="add del">
          <ac:chgData name="King, Sami Lynn" userId="S::samlking@iu.edu::383eb4b3-d6b0-4c81-9091-669e704f422f" providerId="AD" clId="Web-{ACC9313D-7054-4960-AB40-1088DC048C37}" dt="2022-11-28T03:22:35.962" v="559"/>
          <ac:spMkLst>
            <pc:docMk/>
            <pc:sldMk cId="4026966068" sldId="263"/>
            <ac:spMk id="18" creationId="{001B0E35-F788-4608-ABBE-0D971AA5028F}"/>
          </ac:spMkLst>
        </pc:spChg>
        <pc:spChg chg="add del">
          <ac:chgData name="King, Sami Lynn" userId="S::samlking@iu.edu::383eb4b3-d6b0-4c81-9091-669e704f422f" providerId="AD" clId="Web-{ACC9313D-7054-4960-AB40-1088DC048C37}" dt="2022-11-28T03:22:35.962" v="559"/>
          <ac:spMkLst>
            <pc:docMk/>
            <pc:sldMk cId="4026966068" sldId="263"/>
            <ac:spMk id="19" creationId="{4431B8EA-FCCA-47DD-A0C4-A653EC4AB846}"/>
          </ac:spMkLst>
        </pc:spChg>
        <pc:spChg chg="add del">
          <ac:chgData name="King, Sami Lynn" userId="S::samlking@iu.edu::383eb4b3-d6b0-4c81-9091-669e704f422f" providerId="AD" clId="Web-{ACC9313D-7054-4960-AB40-1088DC048C37}" dt="2022-11-28T03:22:35.962" v="559"/>
          <ac:spMkLst>
            <pc:docMk/>
            <pc:sldMk cId="4026966068" sldId="263"/>
            <ac:spMk id="20" creationId="{1C781EDE-83AA-44D6-8054-A4E2D6F28086}"/>
          </ac:spMkLst>
        </pc:spChg>
      </pc:sldChg>
      <pc:sldChg chg="addSp delSp modSp mod setBg modClrScheme delDesignElem modShow chgLayout">
        <pc:chgData name="King, Sami Lynn" userId="S::samlking@iu.edu::383eb4b3-d6b0-4c81-9091-669e704f422f" providerId="AD" clId="Web-{ACC9313D-7054-4960-AB40-1088DC048C37}" dt="2022-11-28T03:38:37.343" v="698" actId="20577"/>
        <pc:sldMkLst>
          <pc:docMk/>
          <pc:sldMk cId="3767336419" sldId="264"/>
        </pc:sldMkLst>
        <pc:spChg chg="mod ord">
          <ac:chgData name="King, Sami Lynn" userId="S::samlking@iu.edu::383eb4b3-d6b0-4c81-9091-669e704f422f" providerId="AD" clId="Web-{ACC9313D-7054-4960-AB40-1088DC048C37}" dt="2022-11-28T03:38:37.343" v="698" actId="20577"/>
          <ac:spMkLst>
            <pc:docMk/>
            <pc:sldMk cId="3767336419" sldId="264"/>
            <ac:spMk id="2" creationId="{BBD86EF5-C23C-2E57-AB1A-65AD1866798D}"/>
          </ac:spMkLst>
        </pc:spChg>
        <pc:spChg chg="del">
          <ac:chgData name="King, Sami Lynn" userId="S::samlking@iu.edu::383eb4b3-d6b0-4c81-9091-669e704f422f" providerId="AD" clId="Web-{ACC9313D-7054-4960-AB40-1088DC048C37}" dt="2022-11-28T02:44:15.108" v="13"/>
          <ac:spMkLst>
            <pc:docMk/>
            <pc:sldMk cId="3767336419" sldId="264"/>
            <ac:spMk id="3" creationId="{E9DF6369-E684-9CB7-B43B-648385481473}"/>
          </ac:spMkLst>
        </pc:spChg>
        <pc:spChg chg="add mod ord">
          <ac:chgData name="King, Sami Lynn" userId="S::samlking@iu.edu::383eb4b3-d6b0-4c81-9091-669e704f422f" providerId="AD" clId="Web-{ACC9313D-7054-4960-AB40-1088DC048C37}" dt="2022-11-28T03:22:35.962" v="559"/>
          <ac:spMkLst>
            <pc:docMk/>
            <pc:sldMk cId="3767336419" sldId="264"/>
            <ac:spMk id="8" creationId="{EBE54E04-DC8F-2ED3-723D-B94901ACEED0}"/>
          </ac:spMkLst>
        </pc:spChg>
        <pc:spChg chg="add del">
          <ac:chgData name="King, Sami Lynn" userId="S::samlking@iu.edu::383eb4b3-d6b0-4c81-9091-669e704f422f" providerId="AD" clId="Web-{ACC9313D-7054-4960-AB40-1088DC048C37}" dt="2022-11-28T03:22:35.962" v="559"/>
          <ac:spMkLst>
            <pc:docMk/>
            <pc:sldMk cId="3767336419" sldId="264"/>
            <ac:spMk id="19" creationId="{E336C991-AA99-423E-8FE1-5BA9C97F2C77}"/>
          </ac:spMkLst>
        </pc:spChg>
        <pc:grpChg chg="add del">
          <ac:chgData name="King, Sami Lynn" userId="S::samlking@iu.edu::383eb4b3-d6b0-4c81-9091-669e704f422f" providerId="AD" clId="Web-{ACC9313D-7054-4960-AB40-1088DC048C37}" dt="2022-11-28T03:22:35.962" v="559"/>
          <ac:grpSpMkLst>
            <pc:docMk/>
            <pc:sldMk cId="3767336419" sldId="264"/>
            <ac:grpSpMk id="11" creationId="{71315106-A7B3-4730-9E6C-5A878C46681B}"/>
          </ac:grpSpMkLst>
        </pc:grpChg>
        <pc:picChg chg="add mod ord modCrop">
          <ac:chgData name="King, Sami Lynn" userId="S::samlking@iu.edu::383eb4b3-d6b0-4c81-9091-669e704f422f" providerId="AD" clId="Web-{ACC9313D-7054-4960-AB40-1088DC048C37}" dt="2022-11-28T02:53:43.637" v="158"/>
          <ac:picMkLst>
            <pc:docMk/>
            <pc:sldMk cId="3767336419" sldId="264"/>
            <ac:picMk id="4" creationId="{7E59F925-4828-2FBF-801B-7B095203E17E}"/>
          </ac:picMkLst>
        </pc:picChg>
        <pc:cxnChg chg="add del">
          <ac:chgData name="King, Sami Lynn" userId="S::samlking@iu.edu::383eb4b3-d6b0-4c81-9091-669e704f422f" providerId="AD" clId="Web-{ACC9313D-7054-4960-AB40-1088DC048C37}" dt="2022-11-28T03:22:35.962" v="559"/>
          <ac:cxnSpMkLst>
            <pc:docMk/>
            <pc:sldMk cId="3767336419" sldId="264"/>
            <ac:cxnSpMk id="21" creationId="{D2B860ED-0E27-4D8E-B5F4-C8C3F33C7234}"/>
          </ac:cxnSpMkLst>
        </pc:cxnChg>
      </pc:sldChg>
      <pc:sldChg chg="addSp delSp modSp mod setBg modClrScheme delDesignElem chgLayout">
        <pc:chgData name="King, Sami Lynn" userId="S::samlking@iu.edu::383eb4b3-d6b0-4c81-9091-669e704f422f" providerId="AD" clId="Web-{ACC9313D-7054-4960-AB40-1088DC048C37}" dt="2022-11-28T03:38:59.906" v="700" actId="20577"/>
        <pc:sldMkLst>
          <pc:docMk/>
          <pc:sldMk cId="1658441468" sldId="265"/>
        </pc:sldMkLst>
        <pc:spChg chg="mod ord">
          <ac:chgData name="King, Sami Lynn" userId="S::samlking@iu.edu::383eb4b3-d6b0-4c81-9091-669e704f422f" providerId="AD" clId="Web-{ACC9313D-7054-4960-AB40-1088DC048C37}" dt="2022-11-28T03:38:59.906" v="700" actId="20577"/>
          <ac:spMkLst>
            <pc:docMk/>
            <pc:sldMk cId="1658441468" sldId="265"/>
            <ac:spMk id="2" creationId="{3CF1AF69-472C-D9DE-3F60-44644161BA35}"/>
          </ac:spMkLst>
        </pc:spChg>
        <pc:spChg chg="del">
          <ac:chgData name="King, Sami Lynn" userId="S::samlking@iu.edu::383eb4b3-d6b0-4c81-9091-669e704f422f" providerId="AD" clId="Web-{ACC9313D-7054-4960-AB40-1088DC048C37}" dt="2022-11-28T02:47:38.675" v="74"/>
          <ac:spMkLst>
            <pc:docMk/>
            <pc:sldMk cId="1658441468" sldId="265"/>
            <ac:spMk id="3" creationId="{88D53E05-F015-E515-7CEF-08B931F89690}"/>
          </ac:spMkLst>
        </pc:spChg>
        <pc:spChg chg="add del">
          <ac:chgData name="King, Sami Lynn" userId="S::samlking@iu.edu::383eb4b3-d6b0-4c81-9091-669e704f422f" providerId="AD" clId="Web-{ACC9313D-7054-4960-AB40-1088DC048C37}" dt="2022-11-28T02:48:16.270" v="80"/>
          <ac:spMkLst>
            <pc:docMk/>
            <pc:sldMk cId="1658441468" sldId="265"/>
            <ac:spMk id="10" creationId="{AB8EB6BD-9B57-5B2A-49F0-56E8173755CF}"/>
          </ac:spMkLst>
        </pc:spChg>
        <pc:spChg chg="add del">
          <ac:chgData name="King, Sami Lynn" userId="S::samlking@iu.edu::383eb4b3-d6b0-4c81-9091-669e704f422f" providerId="AD" clId="Web-{ACC9313D-7054-4960-AB40-1088DC048C37}" dt="2022-11-28T02:48:16.270" v="80"/>
          <ac:spMkLst>
            <pc:docMk/>
            <pc:sldMk cId="1658441468" sldId="265"/>
            <ac:spMk id="23" creationId="{4EFFCF70-BD4C-4C81-8AF6-4921658FF32B}"/>
          </ac:spMkLst>
        </pc:spChg>
        <pc:spChg chg="add del">
          <ac:chgData name="King, Sami Lynn" userId="S::samlking@iu.edu::383eb4b3-d6b0-4c81-9091-669e704f422f" providerId="AD" clId="Web-{ACC9313D-7054-4960-AB40-1088DC048C37}" dt="2022-11-28T02:48:16.270" v="80"/>
          <ac:spMkLst>
            <pc:docMk/>
            <pc:sldMk cId="1658441468" sldId="265"/>
            <ac:spMk id="25" creationId="{C611C41C-C75C-40AC-AEC4-E502EF3998E2}"/>
          </ac:spMkLst>
        </pc:spChg>
        <pc:spChg chg="add del">
          <ac:chgData name="King, Sami Lynn" userId="S::samlking@iu.edu::383eb4b3-d6b0-4c81-9091-669e704f422f" providerId="AD" clId="Web-{ACC9313D-7054-4960-AB40-1088DC048C37}" dt="2022-11-28T02:48:16.270" v="80"/>
          <ac:spMkLst>
            <pc:docMk/>
            <pc:sldMk cId="1658441468" sldId="265"/>
            <ac:spMk id="27" creationId="{EE1DF992-6308-407C-AAB9-61A27622B972}"/>
          </ac:spMkLst>
        </pc:spChg>
        <pc:spChg chg="add del">
          <ac:chgData name="King, Sami Lynn" userId="S::samlking@iu.edu::383eb4b3-d6b0-4c81-9091-669e704f422f" providerId="AD" clId="Web-{ACC9313D-7054-4960-AB40-1088DC048C37}" dt="2022-11-28T02:48:16.270" v="80"/>
          <ac:spMkLst>
            <pc:docMk/>
            <pc:sldMk cId="1658441468" sldId="265"/>
            <ac:spMk id="29" creationId="{E8C8DA6D-F6C4-4587-A65E-1FDEEC6D7229}"/>
          </ac:spMkLst>
        </pc:spChg>
        <pc:spChg chg="add mod ord">
          <ac:chgData name="King, Sami Lynn" userId="S::samlking@iu.edu::383eb4b3-d6b0-4c81-9091-669e704f422f" providerId="AD" clId="Web-{ACC9313D-7054-4960-AB40-1088DC048C37}" dt="2022-11-28T03:22:35.962" v="559"/>
          <ac:spMkLst>
            <pc:docMk/>
            <pc:sldMk cId="1658441468" sldId="265"/>
            <ac:spMk id="33" creationId="{A27C54BC-1FD9-FF81-CFEC-5A8B2285FAEA}"/>
          </ac:spMkLst>
        </pc:spChg>
        <pc:grpChg chg="add del">
          <ac:chgData name="King, Sami Lynn" userId="S::samlking@iu.edu::383eb4b3-d6b0-4c81-9091-669e704f422f" providerId="AD" clId="Web-{ACC9313D-7054-4960-AB40-1088DC048C37}" dt="2022-11-28T02:48:16.270" v="80"/>
          <ac:grpSpMkLst>
            <pc:docMk/>
            <pc:sldMk cId="1658441468" sldId="265"/>
            <ac:grpSpMk id="13" creationId="{C22A4375-FAF5-4CA9-820D-E391FFE02DB8}"/>
          </ac:grpSpMkLst>
        </pc:grpChg>
        <pc:grpChg chg="add del">
          <ac:chgData name="King, Sami Lynn" userId="S::samlking@iu.edu::383eb4b3-d6b0-4c81-9091-669e704f422f" providerId="AD" clId="Web-{ACC9313D-7054-4960-AB40-1088DC048C37}" dt="2022-11-28T03:22:35.962" v="559"/>
          <ac:grpSpMkLst>
            <pc:docMk/>
            <pc:sldMk cId="1658441468" sldId="265"/>
            <ac:grpSpMk id="31" creationId="{11AFF647-AFBE-4055-A249-EA788BD82072}"/>
          </ac:grpSpMkLst>
        </pc:grpChg>
        <pc:picChg chg="add mod ord">
          <ac:chgData name="King, Sami Lynn" userId="S::samlking@iu.edu::383eb4b3-d6b0-4c81-9091-669e704f422f" providerId="AD" clId="Web-{ACC9313D-7054-4960-AB40-1088DC048C37}" dt="2022-11-28T02:49:45.069" v="104"/>
          <ac:picMkLst>
            <pc:docMk/>
            <pc:sldMk cId="1658441468" sldId="265"/>
            <ac:picMk id="4" creationId="{0BA3574D-D6F2-B4CD-63B7-9AE1A332751A}"/>
          </ac:picMkLst>
        </pc:picChg>
        <pc:picChg chg="add mod ord">
          <ac:chgData name="King, Sami Lynn" userId="S::samlking@iu.edu::383eb4b3-d6b0-4c81-9091-669e704f422f" providerId="AD" clId="Web-{ACC9313D-7054-4960-AB40-1088DC048C37}" dt="2022-11-28T02:49:49.085" v="105"/>
          <ac:picMkLst>
            <pc:docMk/>
            <pc:sldMk cId="1658441468" sldId="265"/>
            <ac:picMk id="5" creationId="{2D608CF7-DA68-2BE6-DF52-9A840949FAEA}"/>
          </ac:picMkLst>
        </pc:picChg>
        <pc:picChg chg="add mod">
          <ac:chgData name="King, Sami Lynn" userId="S::samlking@iu.edu::383eb4b3-d6b0-4c81-9091-669e704f422f" providerId="AD" clId="Web-{ACC9313D-7054-4960-AB40-1088DC048C37}" dt="2022-11-28T02:50:07.694" v="110" actId="1076"/>
          <ac:picMkLst>
            <pc:docMk/>
            <pc:sldMk cId="1658441468" sldId="265"/>
            <ac:picMk id="6" creationId="{27FE8FAE-D042-7F1A-DBD1-E5D0E3C641CA}"/>
          </ac:picMkLst>
        </pc:picChg>
        <pc:cxnChg chg="add del">
          <ac:chgData name="King, Sami Lynn" userId="S::samlking@iu.edu::383eb4b3-d6b0-4c81-9091-669e704f422f" providerId="AD" clId="Web-{ACC9313D-7054-4960-AB40-1088DC048C37}" dt="2022-11-28T02:48:16.270" v="80"/>
          <ac:cxnSpMkLst>
            <pc:docMk/>
            <pc:sldMk cId="1658441468" sldId="265"/>
            <ac:cxnSpMk id="21" creationId="{15042C82-7F1E-411B-B5F1-00264DEBB04C}"/>
          </ac:cxnSpMkLst>
        </pc:cxnChg>
        <pc:cxnChg chg="add del">
          <ac:chgData name="King, Sami Lynn" userId="S::samlking@iu.edu::383eb4b3-d6b0-4c81-9091-669e704f422f" providerId="AD" clId="Web-{ACC9313D-7054-4960-AB40-1088DC048C37}" dt="2022-11-28T03:22:35.962" v="559"/>
          <ac:cxnSpMkLst>
            <pc:docMk/>
            <pc:sldMk cId="1658441468" sldId="265"/>
            <ac:cxnSpMk id="32" creationId="{6D006051-81FA-41A1-BECF-CD96EE07A9EE}"/>
          </ac:cxnSpMkLst>
        </pc:cxnChg>
      </pc:sldChg>
      <pc:sldChg chg="addSp delSp modSp mod setBg modClrScheme setClrOvrMap delDesignElem chgLayout">
        <pc:chgData name="King, Sami Lynn" userId="S::samlking@iu.edu::383eb4b3-d6b0-4c81-9091-669e704f422f" providerId="AD" clId="Web-{ACC9313D-7054-4960-AB40-1088DC048C37}" dt="2022-11-28T04:29:35.616" v="1242" actId="20577"/>
        <pc:sldMkLst>
          <pc:docMk/>
          <pc:sldMk cId="2382516164" sldId="266"/>
        </pc:sldMkLst>
        <pc:spChg chg="mod ord">
          <ac:chgData name="King, Sami Lynn" userId="S::samlking@iu.edu::383eb4b3-d6b0-4c81-9091-669e704f422f" providerId="AD" clId="Web-{ACC9313D-7054-4960-AB40-1088DC048C37}" dt="2022-11-28T04:25:32.907" v="1110" actId="1076"/>
          <ac:spMkLst>
            <pc:docMk/>
            <pc:sldMk cId="2382516164" sldId="266"/>
            <ac:spMk id="2" creationId="{4F429C94-D505-E6BE-89B1-372AB37B65F0}"/>
          </ac:spMkLst>
        </pc:spChg>
        <pc:spChg chg="del">
          <ac:chgData name="King, Sami Lynn" userId="S::samlking@iu.edu::383eb4b3-d6b0-4c81-9091-669e704f422f" providerId="AD" clId="Web-{ACC9313D-7054-4960-AB40-1088DC048C37}" dt="2022-11-28T03:19:56.662" v="535"/>
          <ac:spMkLst>
            <pc:docMk/>
            <pc:sldMk cId="2382516164" sldId="266"/>
            <ac:spMk id="3" creationId="{6D070B06-7D7C-31EB-DEB0-579788CEDD95}"/>
          </ac:spMkLst>
        </pc:spChg>
        <pc:spChg chg="add mod ord">
          <ac:chgData name="King, Sami Lynn" userId="S::samlking@iu.edu::383eb4b3-d6b0-4c81-9091-669e704f422f" providerId="AD" clId="Web-{ACC9313D-7054-4960-AB40-1088DC048C37}" dt="2022-11-28T04:29:35.616" v="1242" actId="20577"/>
          <ac:spMkLst>
            <pc:docMk/>
            <pc:sldMk cId="2382516164" sldId="266"/>
            <ac:spMk id="5" creationId="{E3BCE2B2-0585-A5E9-D9DA-34DA83530F5E}"/>
          </ac:spMkLst>
        </pc:spChg>
        <pc:spChg chg="add del mod">
          <ac:chgData name="King, Sami Lynn" userId="S::samlking@iu.edu::383eb4b3-d6b0-4c81-9091-669e704f422f" providerId="AD" clId="Web-{ACC9313D-7054-4960-AB40-1088DC048C37}" dt="2022-11-28T03:21:49.945" v="551"/>
          <ac:spMkLst>
            <pc:docMk/>
            <pc:sldMk cId="2382516164" sldId="266"/>
            <ac:spMk id="7" creationId="{F27EE83B-4AF7-7192-E14F-6CE21C32833C}"/>
          </ac:spMkLst>
        </pc:spChg>
        <pc:spChg chg="add mod">
          <ac:chgData name="King, Sami Lynn" userId="S::samlking@iu.edu::383eb4b3-d6b0-4c81-9091-669e704f422f" providerId="AD" clId="Web-{ACC9313D-7054-4960-AB40-1088DC048C37}" dt="2022-11-28T03:35:10.447" v="662" actId="1076"/>
          <ac:spMkLst>
            <pc:docMk/>
            <pc:sldMk cId="2382516164" sldId="266"/>
            <ac:spMk id="25" creationId="{B6D6DF03-AF08-C492-3B9F-59A4B8BA942B}"/>
          </ac:spMkLst>
        </pc:spChg>
        <pc:spChg chg="add del">
          <ac:chgData name="King, Sami Lynn" userId="S::samlking@iu.edu::383eb4b3-d6b0-4c81-9091-669e704f422f" providerId="AD" clId="Web-{ACC9313D-7054-4960-AB40-1088DC048C37}" dt="2022-11-28T03:21:05.444" v="545"/>
          <ac:spMkLst>
            <pc:docMk/>
            <pc:sldMk cId="2382516164" sldId="266"/>
            <ac:spMk id="39" creationId="{5EB8E3BF-F464-4900-8994-851061A9AD60}"/>
          </ac:spMkLst>
        </pc:spChg>
        <pc:grpChg chg="add del">
          <ac:chgData name="King, Sami Lynn" userId="S::samlking@iu.edu::383eb4b3-d6b0-4c81-9091-669e704f422f" providerId="AD" clId="Web-{ACC9313D-7054-4960-AB40-1088DC048C37}" dt="2022-11-28T03:21:05.491" v="546"/>
          <ac:grpSpMkLst>
            <pc:docMk/>
            <pc:sldMk cId="2382516164" sldId="266"/>
            <ac:grpSpMk id="10" creationId="{A35723D1-BE23-4F7B-872D-35CA6D17FB79}"/>
          </ac:grpSpMkLst>
        </pc:grpChg>
        <pc:grpChg chg="add del">
          <ac:chgData name="King, Sami Lynn" userId="S::samlking@iu.edu::383eb4b3-d6b0-4c81-9091-669e704f422f" providerId="AD" clId="Web-{ACC9313D-7054-4960-AB40-1088DC048C37}" dt="2022-11-28T03:21:05.491" v="546"/>
          <ac:grpSpMkLst>
            <pc:docMk/>
            <pc:sldMk cId="2382516164" sldId="266"/>
            <ac:grpSpMk id="18" creationId="{C11FE44B-46D1-485F-88E0-F790CE427F7F}"/>
          </ac:grpSpMkLst>
        </pc:grpChg>
        <pc:grpChg chg="add del">
          <ac:chgData name="King, Sami Lynn" userId="S::samlking@iu.edu::383eb4b3-d6b0-4c81-9091-669e704f422f" providerId="AD" clId="Web-{ACC9313D-7054-4960-AB40-1088DC048C37}" dt="2022-11-28T03:21:05.444" v="545"/>
          <ac:grpSpMkLst>
            <pc:docMk/>
            <pc:sldMk cId="2382516164" sldId="266"/>
            <ac:grpSpMk id="31" creationId="{A35723D1-BE23-4F7B-872D-35CA6D17FB79}"/>
          </ac:grpSpMkLst>
        </pc:grpChg>
        <pc:grpChg chg="add del">
          <ac:chgData name="King, Sami Lynn" userId="S::samlking@iu.edu::383eb4b3-d6b0-4c81-9091-669e704f422f" providerId="AD" clId="Web-{ACC9313D-7054-4960-AB40-1088DC048C37}" dt="2022-11-28T03:22:35.962" v="559"/>
          <ac:grpSpMkLst>
            <pc:docMk/>
            <pc:sldMk cId="2382516164" sldId="266"/>
            <ac:grpSpMk id="46" creationId="{A35723D1-BE23-4F7B-872D-35CA6D17FB79}"/>
          </ac:grpSpMkLst>
        </pc:grpChg>
        <pc:grpChg chg="add del">
          <ac:chgData name="King, Sami Lynn" userId="S::samlking@iu.edu::383eb4b3-d6b0-4c81-9091-669e704f422f" providerId="AD" clId="Web-{ACC9313D-7054-4960-AB40-1088DC048C37}" dt="2022-11-28T03:22:35.962" v="559"/>
          <ac:grpSpMkLst>
            <pc:docMk/>
            <pc:sldMk cId="2382516164" sldId="266"/>
            <ac:grpSpMk id="49" creationId="{C11FE44B-46D1-485F-88E0-F790CE427F7F}"/>
          </ac:grpSpMkLst>
        </pc:grpChg>
        <pc:picChg chg="add del mod ord modCrop">
          <ac:chgData name="King, Sami Lynn" userId="S::samlking@iu.edu::383eb4b3-d6b0-4c81-9091-669e704f422f" providerId="AD" clId="Web-{ACC9313D-7054-4960-AB40-1088DC048C37}" dt="2022-11-28T03:21:45.398" v="550"/>
          <ac:picMkLst>
            <pc:docMk/>
            <pc:sldMk cId="2382516164" sldId="266"/>
            <ac:picMk id="4" creationId="{B798E9CA-DB44-7122-6379-DECDD6D05113}"/>
          </ac:picMkLst>
        </pc:picChg>
        <pc:picChg chg="add mod">
          <ac:chgData name="King, Sami Lynn" userId="S::samlking@iu.edu::383eb4b3-d6b0-4c81-9091-669e704f422f" providerId="AD" clId="Web-{ACC9313D-7054-4960-AB40-1088DC048C37}" dt="2022-11-28T03:32:22.194" v="595" actId="1076"/>
          <ac:picMkLst>
            <pc:docMk/>
            <pc:sldMk cId="2382516164" sldId="266"/>
            <ac:picMk id="8" creationId="{737E8849-F632-67D1-2B30-B52F2407CD35}"/>
          </ac:picMkLst>
        </pc:picChg>
        <pc:picChg chg="add mod">
          <ac:chgData name="King, Sami Lynn" userId="S::samlking@iu.edu::383eb4b3-d6b0-4c81-9091-669e704f422f" providerId="AD" clId="Web-{ACC9313D-7054-4960-AB40-1088DC048C37}" dt="2022-11-28T03:33:55.149" v="620" actId="1076"/>
          <ac:picMkLst>
            <pc:docMk/>
            <pc:sldMk cId="2382516164" sldId="266"/>
            <ac:picMk id="9" creationId="{855D2545-2D91-AE07-8133-92E77BFFB230}"/>
          </ac:picMkLst>
        </pc:picChg>
        <pc:picChg chg="add mod">
          <ac:chgData name="King, Sami Lynn" userId="S::samlking@iu.edu::383eb4b3-d6b0-4c81-9091-669e704f422f" providerId="AD" clId="Web-{ACC9313D-7054-4960-AB40-1088DC048C37}" dt="2022-11-28T03:33:49.305" v="619" actId="1076"/>
          <ac:picMkLst>
            <pc:docMk/>
            <pc:sldMk cId="2382516164" sldId="266"/>
            <ac:picMk id="15" creationId="{70D3EFC4-6D4A-370A-FF95-A106A10D39C7}"/>
          </ac:picMkLst>
        </pc:picChg>
        <pc:picChg chg="add mod">
          <ac:chgData name="King, Sami Lynn" userId="S::samlking@iu.edu::383eb4b3-d6b0-4c81-9091-669e704f422f" providerId="AD" clId="Web-{ACC9313D-7054-4960-AB40-1088DC048C37}" dt="2022-11-28T03:33:42.758" v="618" actId="1076"/>
          <ac:picMkLst>
            <pc:docMk/>
            <pc:sldMk cId="2382516164" sldId="266"/>
            <ac:picMk id="17" creationId="{764BFC2E-D969-9465-6ED3-B5B3A42C08EA}"/>
          </ac:picMkLst>
        </pc:picChg>
        <pc:cxnChg chg="add del">
          <ac:chgData name="King, Sami Lynn" userId="S::samlking@iu.edu::383eb4b3-d6b0-4c81-9091-669e704f422f" providerId="AD" clId="Web-{ACC9313D-7054-4960-AB40-1088DC048C37}" dt="2022-11-28T03:21:05.491" v="546"/>
          <ac:cxnSpMkLst>
            <pc:docMk/>
            <pc:sldMk cId="2382516164" sldId="266"/>
            <ac:cxnSpMk id="16" creationId="{CF2CD8F0-C030-420D-9AA6-5D9243779F82}"/>
          </ac:cxnSpMkLst>
        </pc:cxnChg>
        <pc:cxnChg chg="add del">
          <ac:chgData name="King, Sami Lynn" userId="S::samlking@iu.edu::383eb4b3-d6b0-4c81-9091-669e704f422f" providerId="AD" clId="Web-{ACC9313D-7054-4960-AB40-1088DC048C37}" dt="2022-11-28T03:21:05.491" v="546"/>
          <ac:cxnSpMkLst>
            <pc:docMk/>
            <pc:sldMk cId="2382516164" sldId="266"/>
            <ac:cxnSpMk id="26" creationId="{4272FA93-03B0-4857-8946-E04C5E7E2660}"/>
          </ac:cxnSpMkLst>
        </pc:cxnChg>
        <pc:cxnChg chg="add del">
          <ac:chgData name="King, Sami Lynn" userId="S::samlking@iu.edu::383eb4b3-d6b0-4c81-9091-669e704f422f" providerId="AD" clId="Web-{ACC9313D-7054-4960-AB40-1088DC048C37}" dt="2022-11-28T03:21:05.444" v="545"/>
          <ac:cxnSpMkLst>
            <pc:docMk/>
            <pc:sldMk cId="2382516164" sldId="266"/>
            <ac:cxnSpMk id="37" creationId="{CF2CD8F0-C030-420D-9AA6-5D9243779F82}"/>
          </ac:cxnSpMkLst>
        </pc:cxnChg>
        <pc:cxnChg chg="add del">
          <ac:chgData name="King, Sami Lynn" userId="S::samlking@iu.edu::383eb4b3-d6b0-4c81-9091-669e704f422f" providerId="AD" clId="Web-{ACC9313D-7054-4960-AB40-1088DC048C37}" dt="2022-11-28T03:21:05.444" v="545"/>
          <ac:cxnSpMkLst>
            <pc:docMk/>
            <pc:sldMk cId="2382516164" sldId="266"/>
            <ac:cxnSpMk id="41" creationId="{8E0602D6-3A81-42F8-AE67-1BAAFC967CB0}"/>
          </ac:cxnSpMkLst>
        </pc:cxnChg>
        <pc:cxnChg chg="add del">
          <ac:chgData name="King, Sami Lynn" userId="S::samlking@iu.edu::383eb4b3-d6b0-4c81-9091-669e704f422f" providerId="AD" clId="Web-{ACC9313D-7054-4960-AB40-1088DC048C37}" dt="2022-11-28T03:22:35.962" v="559"/>
          <ac:cxnSpMkLst>
            <pc:docMk/>
            <pc:sldMk cId="2382516164" sldId="266"/>
            <ac:cxnSpMk id="47" creationId="{4272FA93-03B0-4857-8946-E04C5E7E2660}"/>
          </ac:cxnSpMkLst>
        </pc:cxnChg>
        <pc:cxnChg chg="add del">
          <ac:chgData name="King, Sami Lynn" userId="S::samlking@iu.edu::383eb4b3-d6b0-4c81-9091-669e704f422f" providerId="AD" clId="Web-{ACC9313D-7054-4960-AB40-1088DC048C37}" dt="2022-11-28T03:22:35.962" v="559"/>
          <ac:cxnSpMkLst>
            <pc:docMk/>
            <pc:sldMk cId="2382516164" sldId="266"/>
            <ac:cxnSpMk id="48" creationId="{CF2CD8F0-C030-420D-9AA6-5D9243779F82}"/>
          </ac:cxnSpMkLst>
        </pc:cxnChg>
      </pc:sldChg>
      <pc:sldChg chg="modSp mod modClrScheme chgLayout">
        <pc:chgData name="King, Sami Lynn" userId="S::samlking@iu.edu::383eb4b3-d6b0-4c81-9091-669e704f422f" providerId="AD" clId="Web-{ACC9313D-7054-4960-AB40-1088DC048C37}" dt="2022-11-28T03:39:24" v="705" actId="20577"/>
        <pc:sldMkLst>
          <pc:docMk/>
          <pc:sldMk cId="4193942576" sldId="267"/>
        </pc:sldMkLst>
        <pc:spChg chg="mod ord">
          <ac:chgData name="King, Sami Lynn" userId="S::samlking@iu.edu::383eb4b3-d6b0-4c81-9091-669e704f422f" providerId="AD" clId="Web-{ACC9313D-7054-4960-AB40-1088DC048C37}" dt="2022-11-28T03:39:24" v="705" actId="20577"/>
          <ac:spMkLst>
            <pc:docMk/>
            <pc:sldMk cId="4193942576" sldId="267"/>
            <ac:spMk id="2" creationId="{A729E6ED-6B47-48E2-4148-87672499ED24}"/>
          </ac:spMkLst>
        </pc:spChg>
        <pc:spChg chg="mod ord">
          <ac:chgData name="King, Sami Lynn" userId="S::samlking@iu.edu::383eb4b3-d6b0-4c81-9091-669e704f422f" providerId="AD" clId="Web-{ACC9313D-7054-4960-AB40-1088DC048C37}" dt="2022-11-28T03:22:35.962" v="559"/>
          <ac:spMkLst>
            <pc:docMk/>
            <pc:sldMk cId="4193942576" sldId="267"/>
            <ac:spMk id="3" creationId="{D370B415-7FB0-C650-E3FA-A49563B169C4}"/>
          </ac:spMkLst>
        </pc:spChg>
      </pc:sldChg>
      <pc:sldChg chg="modSp mod modClrScheme chgLayout">
        <pc:chgData name="King, Sami Lynn" userId="S::samlking@iu.edu::383eb4b3-d6b0-4c81-9091-669e704f422f" providerId="AD" clId="Web-{ACC9313D-7054-4960-AB40-1088DC048C37}" dt="2022-11-28T03:40:35.642" v="719" actId="20577"/>
        <pc:sldMkLst>
          <pc:docMk/>
          <pc:sldMk cId="2027821293" sldId="268"/>
        </pc:sldMkLst>
        <pc:spChg chg="mod ord">
          <ac:chgData name="King, Sami Lynn" userId="S::samlking@iu.edu::383eb4b3-d6b0-4c81-9091-669e704f422f" providerId="AD" clId="Web-{ACC9313D-7054-4960-AB40-1088DC048C37}" dt="2022-11-28T03:40:35.642" v="719" actId="20577"/>
          <ac:spMkLst>
            <pc:docMk/>
            <pc:sldMk cId="2027821293" sldId="268"/>
            <ac:spMk id="2" creationId="{51F37E54-6D9B-BB56-A8EE-5ACBF69973FC}"/>
          </ac:spMkLst>
        </pc:spChg>
        <pc:spChg chg="mod ord">
          <ac:chgData name="King, Sami Lynn" userId="S::samlking@iu.edu::383eb4b3-d6b0-4c81-9091-669e704f422f" providerId="AD" clId="Web-{ACC9313D-7054-4960-AB40-1088DC048C37}" dt="2022-11-28T03:22:35.962" v="559"/>
          <ac:spMkLst>
            <pc:docMk/>
            <pc:sldMk cId="2027821293" sldId="268"/>
            <ac:spMk id="3" creationId="{AE1ADD5E-420E-E7C3-C4E8-3A266DE9677C}"/>
          </ac:spMkLst>
        </pc:spChg>
      </pc:sldChg>
      <pc:sldChg chg="modSp mod modClrScheme chgLayout">
        <pc:chgData name="King, Sami Lynn" userId="S::samlking@iu.edu::383eb4b3-d6b0-4c81-9091-669e704f422f" providerId="AD" clId="Web-{ACC9313D-7054-4960-AB40-1088DC048C37}" dt="2022-11-28T03:39:46.266" v="711"/>
        <pc:sldMkLst>
          <pc:docMk/>
          <pc:sldMk cId="1007448597" sldId="269"/>
        </pc:sldMkLst>
        <pc:spChg chg="mod ord">
          <ac:chgData name="King, Sami Lynn" userId="S::samlking@iu.edu::383eb4b3-d6b0-4c81-9091-669e704f422f" providerId="AD" clId="Web-{ACC9313D-7054-4960-AB40-1088DC048C37}" dt="2022-11-28T03:39:46.266" v="711"/>
          <ac:spMkLst>
            <pc:docMk/>
            <pc:sldMk cId="1007448597" sldId="269"/>
            <ac:spMk id="2" creationId="{300589C5-A794-3900-F002-C652B32A3D58}"/>
          </ac:spMkLst>
        </pc:spChg>
        <pc:spChg chg="mod ord">
          <ac:chgData name="King, Sami Lynn" userId="S::samlking@iu.edu::383eb4b3-d6b0-4c81-9091-669e704f422f" providerId="AD" clId="Web-{ACC9313D-7054-4960-AB40-1088DC048C37}" dt="2022-11-28T03:22:35.962" v="559"/>
          <ac:spMkLst>
            <pc:docMk/>
            <pc:sldMk cId="1007448597" sldId="269"/>
            <ac:spMk id="3" creationId="{B0233789-02D5-DE46-8B7C-E4E31167BE6E}"/>
          </ac:spMkLst>
        </pc:spChg>
      </pc:sldChg>
      <pc:sldChg chg="addSp delSp modSp add mod ord replId modClrScheme delDesignElem chgLayout">
        <pc:chgData name="King, Sami Lynn" userId="S::samlking@iu.edu::383eb4b3-d6b0-4c81-9091-669e704f422f" providerId="AD" clId="Web-{ACC9313D-7054-4960-AB40-1088DC048C37}" dt="2022-11-28T03:38:49.140" v="699" actId="20577"/>
        <pc:sldMkLst>
          <pc:docMk/>
          <pc:sldMk cId="1451667209" sldId="270"/>
        </pc:sldMkLst>
        <pc:spChg chg="mod ord">
          <ac:chgData name="King, Sami Lynn" userId="S::samlking@iu.edu::383eb4b3-d6b0-4c81-9091-669e704f422f" providerId="AD" clId="Web-{ACC9313D-7054-4960-AB40-1088DC048C37}" dt="2022-11-28T03:38:49.140" v="699" actId="20577"/>
          <ac:spMkLst>
            <pc:docMk/>
            <pc:sldMk cId="1451667209" sldId="270"/>
            <ac:spMk id="2" creationId="{3CF1AF69-472C-D9DE-3F60-44644161BA35}"/>
          </ac:spMkLst>
        </pc:spChg>
        <pc:spChg chg="add mod">
          <ac:chgData name="King, Sami Lynn" userId="S::samlking@iu.edu::383eb4b3-d6b0-4c81-9091-669e704f422f" providerId="AD" clId="Web-{ACC9313D-7054-4960-AB40-1088DC048C37}" dt="2022-11-28T03:13:57.654" v="516" actId="20577"/>
          <ac:spMkLst>
            <pc:docMk/>
            <pc:sldMk cId="1451667209" sldId="270"/>
            <ac:spMk id="9" creationId="{D2B73236-C861-D1A8-D58B-694E884B28A0}"/>
          </ac:spMkLst>
        </pc:spChg>
        <pc:spChg chg="del">
          <ac:chgData name="King, Sami Lynn" userId="S::samlking@iu.edu::383eb4b3-d6b0-4c81-9091-669e704f422f" providerId="AD" clId="Web-{ACC9313D-7054-4960-AB40-1088DC048C37}" dt="2022-11-28T02:51:07.243" v="125"/>
          <ac:spMkLst>
            <pc:docMk/>
            <pc:sldMk cId="1451667209" sldId="270"/>
            <ac:spMk id="33" creationId="{A27C54BC-1FD9-FF81-CFEC-5A8B2285FAEA}"/>
          </ac:spMkLst>
        </pc:spChg>
        <pc:grpChg chg="add del">
          <ac:chgData name="King, Sami Lynn" userId="S::samlking@iu.edu::383eb4b3-d6b0-4c81-9091-669e704f422f" providerId="AD" clId="Web-{ACC9313D-7054-4960-AB40-1088DC048C37}" dt="2022-11-28T03:22:35.962" v="559"/>
          <ac:grpSpMkLst>
            <pc:docMk/>
            <pc:sldMk cId="1451667209" sldId="270"/>
            <ac:grpSpMk id="31" creationId="{11AFF647-AFBE-4055-A249-EA788BD82072}"/>
          </ac:grpSpMkLst>
        </pc:grpChg>
        <pc:picChg chg="add mod ord">
          <ac:chgData name="King, Sami Lynn" userId="S::samlking@iu.edu::383eb4b3-d6b0-4c81-9091-669e704f422f" providerId="AD" clId="Web-{ACC9313D-7054-4960-AB40-1088DC048C37}" dt="2022-11-28T03:22:35.962" v="559"/>
          <ac:picMkLst>
            <pc:docMk/>
            <pc:sldMk cId="1451667209" sldId="270"/>
            <ac:picMk id="3" creationId="{2C59E146-CC2B-3B42-E3E6-3461E84D2BBB}"/>
          </ac:picMkLst>
        </pc:picChg>
        <pc:picChg chg="del">
          <ac:chgData name="King, Sami Lynn" userId="S::samlking@iu.edu::383eb4b3-d6b0-4c81-9091-669e704f422f" providerId="AD" clId="Web-{ACC9313D-7054-4960-AB40-1088DC048C37}" dt="2022-11-28T02:51:03.242" v="122"/>
          <ac:picMkLst>
            <pc:docMk/>
            <pc:sldMk cId="1451667209" sldId="270"/>
            <ac:picMk id="4" creationId="{0BA3574D-D6F2-B4CD-63B7-9AE1A332751A}"/>
          </ac:picMkLst>
        </pc:picChg>
        <pc:picChg chg="del">
          <ac:chgData name="King, Sami Lynn" userId="S::samlking@iu.edu::383eb4b3-d6b0-4c81-9091-669e704f422f" providerId="AD" clId="Web-{ACC9313D-7054-4960-AB40-1088DC048C37}" dt="2022-11-28T02:51:03.899" v="123"/>
          <ac:picMkLst>
            <pc:docMk/>
            <pc:sldMk cId="1451667209" sldId="270"/>
            <ac:picMk id="5" creationId="{2D608CF7-DA68-2BE6-DF52-9A840949FAEA}"/>
          </ac:picMkLst>
        </pc:picChg>
        <pc:picChg chg="del">
          <ac:chgData name="King, Sami Lynn" userId="S::samlking@iu.edu::383eb4b3-d6b0-4c81-9091-669e704f422f" providerId="AD" clId="Web-{ACC9313D-7054-4960-AB40-1088DC048C37}" dt="2022-11-28T02:51:04.539" v="124"/>
          <ac:picMkLst>
            <pc:docMk/>
            <pc:sldMk cId="1451667209" sldId="270"/>
            <ac:picMk id="6" creationId="{27FE8FAE-D042-7F1A-DBD1-E5D0E3C641CA}"/>
          </ac:picMkLst>
        </pc:picChg>
        <pc:picChg chg="add mod">
          <ac:chgData name="King, Sami Lynn" userId="S::samlking@iu.edu::383eb4b3-d6b0-4c81-9091-669e704f422f" providerId="AD" clId="Web-{ACC9313D-7054-4960-AB40-1088DC048C37}" dt="2022-11-28T02:52:40.401" v="149" actId="14100"/>
          <ac:picMkLst>
            <pc:docMk/>
            <pc:sldMk cId="1451667209" sldId="270"/>
            <ac:picMk id="7" creationId="{3A35D1CF-B50F-3A56-0D5C-91CD910325C5}"/>
          </ac:picMkLst>
        </pc:picChg>
        <pc:picChg chg="add mod">
          <ac:chgData name="King, Sami Lynn" userId="S::samlking@iu.edu::383eb4b3-d6b0-4c81-9091-669e704f422f" providerId="AD" clId="Web-{ACC9313D-7054-4960-AB40-1088DC048C37}" dt="2022-11-28T02:52:44.010" v="150" actId="14100"/>
          <ac:picMkLst>
            <pc:docMk/>
            <pc:sldMk cId="1451667209" sldId="270"/>
            <ac:picMk id="8" creationId="{28B6A26B-95BD-EA58-C7C2-063B13FB1ACB}"/>
          </ac:picMkLst>
        </pc:picChg>
        <pc:cxnChg chg="add del">
          <ac:chgData name="King, Sami Lynn" userId="S::samlking@iu.edu::383eb4b3-d6b0-4c81-9091-669e704f422f" providerId="AD" clId="Web-{ACC9313D-7054-4960-AB40-1088DC048C37}" dt="2022-11-28T03:22:35.962" v="559"/>
          <ac:cxnSpMkLst>
            <pc:docMk/>
            <pc:sldMk cId="1451667209" sldId="270"/>
            <ac:cxnSpMk id="32" creationId="{6D006051-81FA-41A1-BECF-CD96EE07A9EE}"/>
          </ac:cxnSpMkLst>
        </pc:cxnChg>
      </pc:sldChg>
      <pc:sldChg chg="modSp add mod ord replId modClrScheme chgLayout">
        <pc:chgData name="King, Sami Lynn" userId="S::samlking@iu.edu::383eb4b3-d6b0-4c81-9091-669e704f422f" providerId="AD" clId="Web-{ACC9313D-7054-4960-AB40-1088DC048C37}" dt="2022-11-28T03:39:10.125" v="703" actId="14100"/>
        <pc:sldMkLst>
          <pc:docMk/>
          <pc:sldMk cId="3925034234" sldId="271"/>
        </pc:sldMkLst>
        <pc:spChg chg="mod ord">
          <ac:chgData name="King, Sami Lynn" userId="S::samlking@iu.edu::383eb4b3-d6b0-4c81-9091-669e704f422f" providerId="AD" clId="Web-{ACC9313D-7054-4960-AB40-1088DC048C37}" dt="2022-11-28T03:39:10.125" v="703" actId="14100"/>
          <ac:spMkLst>
            <pc:docMk/>
            <pc:sldMk cId="3925034234" sldId="271"/>
            <ac:spMk id="2" creationId="{4F429C94-D505-E6BE-89B1-372AB37B65F0}"/>
          </ac:spMkLst>
        </pc:spChg>
        <pc:spChg chg="mod ord">
          <ac:chgData name="King, Sami Lynn" userId="S::samlking@iu.edu::383eb4b3-d6b0-4c81-9091-669e704f422f" providerId="AD" clId="Web-{ACC9313D-7054-4960-AB40-1088DC048C37}" dt="2022-11-28T03:22:35.962" v="559"/>
          <ac:spMkLst>
            <pc:docMk/>
            <pc:sldMk cId="3925034234" sldId="271"/>
            <ac:spMk id="3" creationId="{6D070B06-7D7C-31EB-DEB0-579788CEDD95}"/>
          </ac:spMkLst>
        </pc:spChg>
      </pc:sldChg>
      <pc:sldChg chg="addSp delSp modSp new mod modClrScheme chgLayout">
        <pc:chgData name="King, Sami Lynn" userId="S::samlking@iu.edu::383eb4b3-d6b0-4c81-9091-669e704f422f" providerId="AD" clId="Web-{ACC9313D-7054-4960-AB40-1088DC048C37}" dt="2022-11-28T04:24:31.390" v="1102" actId="20577"/>
        <pc:sldMkLst>
          <pc:docMk/>
          <pc:sldMk cId="2422718790" sldId="272"/>
        </pc:sldMkLst>
        <pc:spChg chg="mod ord">
          <ac:chgData name="King, Sami Lynn" userId="S::samlking@iu.edu::383eb4b3-d6b0-4c81-9091-669e704f422f" providerId="AD" clId="Web-{ACC9313D-7054-4960-AB40-1088DC048C37}" dt="2022-11-28T04:24:31.390" v="1102" actId="20577"/>
          <ac:spMkLst>
            <pc:docMk/>
            <pc:sldMk cId="2422718790" sldId="272"/>
            <ac:spMk id="2" creationId="{B316D3AF-B328-0236-84C0-120227300DDB}"/>
          </ac:spMkLst>
        </pc:spChg>
        <pc:spChg chg="del">
          <ac:chgData name="King, Sami Lynn" userId="S::samlking@iu.edu::383eb4b3-d6b0-4c81-9091-669e704f422f" providerId="AD" clId="Web-{ACC9313D-7054-4960-AB40-1088DC048C37}" dt="2022-11-28T03:07:19.098" v="323"/>
          <ac:spMkLst>
            <pc:docMk/>
            <pc:sldMk cId="2422718790" sldId="272"/>
            <ac:spMk id="3" creationId="{5B655C27-BBD9-8BA6-AACF-8CA29F506117}"/>
          </ac:spMkLst>
        </pc:spChg>
        <pc:spChg chg="mod ord">
          <ac:chgData name="King, Sami Lynn" userId="S::samlking@iu.edu::383eb4b3-d6b0-4c81-9091-669e704f422f" providerId="AD" clId="Web-{ACC9313D-7054-4960-AB40-1088DC048C37}" dt="2022-11-28T03:43:17.427" v="728"/>
          <ac:spMkLst>
            <pc:docMk/>
            <pc:sldMk cId="2422718790" sldId="272"/>
            <ac:spMk id="4" creationId="{24D1BCE8-BA01-B2AC-D27B-B03400DEB2F9}"/>
          </ac:spMkLst>
        </pc:spChg>
        <pc:spChg chg="add del mod ord">
          <ac:chgData name="King, Sami Lynn" userId="S::samlking@iu.edu::383eb4b3-d6b0-4c81-9091-669e704f422f" providerId="AD" clId="Web-{ACC9313D-7054-4960-AB40-1088DC048C37}" dt="2022-11-28T03:44:40.241" v="732"/>
          <ac:spMkLst>
            <pc:docMk/>
            <pc:sldMk cId="2422718790" sldId="272"/>
            <ac:spMk id="8" creationId="{F9A6D32F-7041-A7E8-0D4E-2A30F562B060}"/>
          </ac:spMkLst>
        </pc:spChg>
        <pc:picChg chg="add mod ord">
          <ac:chgData name="King, Sami Lynn" userId="S::samlking@iu.edu::383eb4b3-d6b0-4c81-9091-669e704f422f" providerId="AD" clId="Web-{ACC9313D-7054-4960-AB40-1088DC048C37}" dt="2022-11-28T03:22:35.962" v="559"/>
          <ac:picMkLst>
            <pc:docMk/>
            <pc:sldMk cId="2422718790" sldId="272"/>
            <ac:picMk id="5" creationId="{5B5283C2-6A96-12D1-D2FB-22146051E732}"/>
          </ac:picMkLst>
        </pc:picChg>
        <pc:picChg chg="add mod">
          <ac:chgData name="King, Sami Lynn" userId="S::samlking@iu.edu::383eb4b3-d6b0-4c81-9091-669e704f422f" providerId="AD" clId="Web-{ACC9313D-7054-4960-AB40-1088DC048C37}" dt="2022-11-28T03:44:56.257" v="735" actId="1076"/>
          <ac:picMkLst>
            <pc:docMk/>
            <pc:sldMk cId="2422718790" sldId="272"/>
            <ac:picMk id="6" creationId="{D5EFFA03-4A43-E892-76D7-906CDD527EF3}"/>
          </ac:picMkLst>
        </pc:picChg>
        <pc:picChg chg="add mod modCrop">
          <ac:chgData name="King, Sami Lynn" userId="S::samlking@iu.edu::383eb4b3-d6b0-4c81-9091-669e704f422f" providerId="AD" clId="Web-{ACC9313D-7054-4960-AB40-1088DC048C37}" dt="2022-11-28T03:44:52.835" v="734" actId="1076"/>
          <ac:picMkLst>
            <pc:docMk/>
            <pc:sldMk cId="2422718790" sldId="272"/>
            <ac:picMk id="7" creationId="{990DC70A-AB69-363D-E353-59DFF9E23E2D}"/>
          </ac:picMkLst>
        </pc:picChg>
      </pc:sldChg>
      <pc:sldChg chg="addSp modSp new add del mod setBg modClrScheme addAnim chgLayout">
        <pc:chgData name="King, Sami Lynn" userId="S::samlking@iu.edu::383eb4b3-d6b0-4c81-9091-669e704f422f" providerId="AD" clId="Web-{ACC9313D-7054-4960-AB40-1088DC048C37}" dt="2022-11-28T04:26:36.299" v="1122" actId="20577"/>
        <pc:sldMkLst>
          <pc:docMk/>
          <pc:sldMk cId="1138961562" sldId="273"/>
        </pc:sldMkLst>
        <pc:spChg chg="mod ord">
          <ac:chgData name="King, Sami Lynn" userId="S::samlking@iu.edu::383eb4b3-d6b0-4c81-9091-669e704f422f" providerId="AD" clId="Web-{ACC9313D-7054-4960-AB40-1088DC048C37}" dt="2022-11-28T04:26:36.299" v="1122" actId="20577"/>
          <ac:spMkLst>
            <pc:docMk/>
            <pc:sldMk cId="1138961562" sldId="273"/>
            <ac:spMk id="2" creationId="{1655C3DC-27F4-EC6B-D0FA-4B54A345898B}"/>
          </ac:spMkLst>
        </pc:spChg>
        <pc:spChg chg="add">
          <ac:chgData name="King, Sami Lynn" userId="S::samlking@iu.edu::383eb4b3-d6b0-4c81-9091-669e704f422f" providerId="AD" clId="Web-{ACC9313D-7054-4960-AB40-1088DC048C37}" dt="2022-11-28T03:46:49.822" v="744"/>
          <ac:spMkLst>
            <pc:docMk/>
            <pc:sldMk cId="1138961562" sldId="273"/>
            <ac:spMk id="15" creationId="{5CCAF7D5-2AD8-4BDF-BE92-13524EA0453C}"/>
          </ac:spMkLst>
        </pc:spChg>
        <pc:spChg chg="add">
          <ac:chgData name="King, Sami Lynn" userId="S::samlking@iu.edu::383eb4b3-d6b0-4c81-9091-669e704f422f" providerId="AD" clId="Web-{ACC9313D-7054-4960-AB40-1088DC048C37}" dt="2022-11-28T03:46:49.822" v="744"/>
          <ac:spMkLst>
            <pc:docMk/>
            <pc:sldMk cId="1138961562" sldId="273"/>
            <ac:spMk id="17" creationId="{F8C92429-C2FF-43F8-9F54-FF73D1271850}"/>
          </ac:spMkLst>
        </pc:spChg>
        <pc:spChg chg="add">
          <ac:chgData name="King, Sami Lynn" userId="S::samlking@iu.edu::383eb4b3-d6b0-4c81-9091-669e704f422f" providerId="AD" clId="Web-{ACC9313D-7054-4960-AB40-1088DC048C37}" dt="2022-11-28T03:46:49.822" v="744"/>
          <ac:spMkLst>
            <pc:docMk/>
            <pc:sldMk cId="1138961562" sldId="273"/>
            <ac:spMk id="19" creationId="{CB8E75E6-FD49-46E3-B23E-9D5C97110F4A}"/>
          </ac:spMkLst>
        </pc:spChg>
        <pc:spChg chg="add">
          <ac:chgData name="King, Sami Lynn" userId="S::samlking@iu.edu::383eb4b3-d6b0-4c81-9091-669e704f422f" providerId="AD" clId="Web-{ACC9313D-7054-4960-AB40-1088DC048C37}" dt="2022-11-28T03:46:49.822" v="744"/>
          <ac:spMkLst>
            <pc:docMk/>
            <pc:sldMk cId="1138961562" sldId="273"/>
            <ac:spMk id="21" creationId="{58EE6BA1-F87F-4073-B5AB-365A42AD3752}"/>
          </ac:spMkLst>
        </pc:spChg>
        <pc:grpChg chg="add">
          <ac:chgData name="King, Sami Lynn" userId="S::samlking@iu.edu::383eb4b3-d6b0-4c81-9091-669e704f422f" providerId="AD" clId="Web-{ACC9313D-7054-4960-AB40-1088DC048C37}" dt="2022-11-28T03:46:49.822" v="744"/>
          <ac:grpSpMkLst>
            <pc:docMk/>
            <pc:sldMk cId="1138961562" sldId="273"/>
            <ac:grpSpMk id="7" creationId="{C7572773-EFED-4240-886B-69624490C9C9}"/>
          </ac:grpSpMkLst>
        </pc:grpChg>
        <pc:picChg chg="add mod">
          <ac:chgData name="King, Sami Lynn" userId="S::samlking@iu.edu::383eb4b3-d6b0-4c81-9091-669e704f422f" providerId="AD" clId="Web-{ACC9313D-7054-4960-AB40-1088DC048C37}" dt="2022-11-28T03:54:06.631" v="780" actId="1076"/>
          <ac:picMkLst>
            <pc:docMk/>
            <pc:sldMk cId="1138961562" sldId="273"/>
            <ac:picMk id="3" creationId="{25B0DD91-7E9B-11F1-BCDB-A0A5CC55F01A}"/>
          </ac:picMkLst>
        </pc:picChg>
        <pc:cxnChg chg="add">
          <ac:chgData name="King, Sami Lynn" userId="S::samlking@iu.edu::383eb4b3-d6b0-4c81-9091-669e704f422f" providerId="AD" clId="Web-{ACC9313D-7054-4960-AB40-1088DC048C37}" dt="2022-11-28T03:46:49.822" v="744"/>
          <ac:cxnSpMkLst>
            <pc:docMk/>
            <pc:sldMk cId="1138961562" sldId="273"/>
            <ac:cxnSpMk id="13" creationId="{B3C176ED-7D6F-4F56-A1F8-9687B0C63187}"/>
          </ac:cxnSpMkLst>
        </pc:cxnChg>
        <pc:cxnChg chg="add">
          <ac:chgData name="King, Sami Lynn" userId="S::samlking@iu.edu::383eb4b3-d6b0-4c81-9091-669e704f422f" providerId="AD" clId="Web-{ACC9313D-7054-4960-AB40-1088DC048C37}" dt="2022-11-28T03:46:49.822" v="744"/>
          <ac:cxnSpMkLst>
            <pc:docMk/>
            <pc:sldMk cId="1138961562" sldId="273"/>
            <ac:cxnSpMk id="23" creationId="{19B678A5-A064-46A6-817F-AE02396CCF2C}"/>
          </ac:cxnSpMkLst>
        </pc:cxnChg>
      </pc:sldChg>
      <pc:sldChg chg="addSp delSp modSp add ord replId">
        <pc:chgData name="King, Sami Lynn" userId="S::samlking@iu.edu::383eb4b3-d6b0-4c81-9091-669e704f422f" providerId="AD" clId="Web-{ACC9313D-7054-4960-AB40-1088DC048C37}" dt="2022-11-28T04:47:22.139" v="1243"/>
        <pc:sldMkLst>
          <pc:docMk/>
          <pc:sldMk cId="3389913019" sldId="274"/>
        </pc:sldMkLst>
        <pc:spChg chg="mod">
          <ac:chgData name="King, Sami Lynn" userId="S::samlking@iu.edu::383eb4b3-d6b0-4c81-9091-669e704f422f" providerId="AD" clId="Web-{ACC9313D-7054-4960-AB40-1088DC048C37}" dt="2022-11-28T04:26:46.722" v="1123" actId="20577"/>
          <ac:spMkLst>
            <pc:docMk/>
            <pc:sldMk cId="3389913019" sldId="274"/>
            <ac:spMk id="2" creationId="{1655C3DC-27F4-EC6B-D0FA-4B54A345898B}"/>
          </ac:spMkLst>
        </pc:spChg>
        <pc:picChg chg="add mod">
          <ac:chgData name="King, Sami Lynn" userId="S::samlking@iu.edu::383eb4b3-d6b0-4c81-9091-669e704f422f" providerId="AD" clId="Web-{ACC9313D-7054-4960-AB40-1088DC048C37}" dt="2022-11-28T03:54:43.210" v="788" actId="1076"/>
          <ac:picMkLst>
            <pc:docMk/>
            <pc:sldMk cId="3389913019" sldId="274"/>
            <ac:picMk id="3" creationId="{883FC480-9CBA-0CE1-2D59-BC59BF46AE81}"/>
          </ac:picMkLst>
        </pc:picChg>
        <pc:picChg chg="add del mod">
          <ac:chgData name="King, Sami Lynn" userId="S::samlking@iu.edu::383eb4b3-d6b0-4c81-9091-669e704f422f" providerId="AD" clId="Web-{ACC9313D-7054-4960-AB40-1088DC048C37}" dt="2022-11-28T03:54:37.053" v="786"/>
          <ac:picMkLst>
            <pc:docMk/>
            <pc:sldMk cId="3389913019" sldId="274"/>
            <ac:picMk id="4" creationId="{4DB80713-8B49-FB13-29CB-B7A9F2348CF9}"/>
          </ac:picMkLst>
        </pc:picChg>
      </pc:sldChg>
      <pc:sldChg chg="add del replId">
        <pc:chgData name="King, Sami Lynn" userId="S::samlking@iu.edu::383eb4b3-d6b0-4c81-9091-669e704f422f" providerId="AD" clId="Web-{ACC9313D-7054-4960-AB40-1088DC048C37}" dt="2022-11-28T04:26:23.690" v="1120"/>
        <pc:sldMkLst>
          <pc:docMk/>
          <pc:sldMk cId="3792358355" sldId="275"/>
        </pc:sldMkLst>
      </pc:sldChg>
      <pc:sldChg chg="addSp delSp modSp new">
        <pc:chgData name="King, Sami Lynn" userId="S::samlking@iu.edu::383eb4b3-d6b0-4c81-9091-669e704f422f" providerId="AD" clId="Web-{ACC9313D-7054-4960-AB40-1088DC048C37}" dt="2022-11-28T04:25:15.673" v="1108" actId="1076"/>
        <pc:sldMkLst>
          <pc:docMk/>
          <pc:sldMk cId="3301762365" sldId="276"/>
        </pc:sldMkLst>
        <pc:spChg chg="mod">
          <ac:chgData name="King, Sami Lynn" userId="S::samlking@iu.edu::383eb4b3-d6b0-4c81-9091-669e704f422f" providerId="AD" clId="Web-{ACC9313D-7054-4960-AB40-1088DC048C37}" dt="2022-11-28T04:25:15.673" v="1108" actId="1076"/>
          <ac:spMkLst>
            <pc:docMk/>
            <pc:sldMk cId="3301762365" sldId="276"/>
            <ac:spMk id="2" creationId="{D83F990D-08CE-87F4-3D73-2CA105115C0E}"/>
          </ac:spMkLst>
        </pc:spChg>
        <pc:spChg chg="del mod">
          <ac:chgData name="King, Sami Lynn" userId="S::samlking@iu.edu::383eb4b3-d6b0-4c81-9091-669e704f422f" providerId="AD" clId="Web-{ACC9313D-7054-4960-AB40-1088DC048C37}" dt="2022-11-28T04:11:45.217" v="820"/>
          <ac:spMkLst>
            <pc:docMk/>
            <pc:sldMk cId="3301762365" sldId="276"/>
            <ac:spMk id="3" creationId="{C5EF5FF5-F48C-3A04-5F34-499D407F7445}"/>
          </ac:spMkLst>
        </pc:spChg>
        <pc:spChg chg="add mod">
          <ac:chgData name="King, Sami Lynn" userId="S::samlking@iu.edu::383eb4b3-d6b0-4c81-9091-669e704f422f" providerId="AD" clId="Web-{ACC9313D-7054-4960-AB40-1088DC048C37}" dt="2022-11-28T04:20:06.713" v="1076" actId="1076"/>
          <ac:spMkLst>
            <pc:docMk/>
            <pc:sldMk cId="3301762365" sldId="276"/>
            <ac:spMk id="5" creationId="{4267E0A8-FCF3-07F9-11F0-71C639476849}"/>
          </ac:spMkLst>
        </pc:spChg>
        <pc:picChg chg="add mod ord">
          <ac:chgData name="King, Sami Lynn" userId="S::samlking@iu.edu::383eb4b3-d6b0-4c81-9091-669e704f422f" providerId="AD" clId="Web-{ACC9313D-7054-4960-AB40-1088DC048C37}" dt="2022-11-28T04:20:09.463" v="1077" actId="1076"/>
          <ac:picMkLst>
            <pc:docMk/>
            <pc:sldMk cId="3301762365" sldId="276"/>
            <ac:picMk id="4" creationId="{656EB0A1-8AC1-B420-FF95-AAAF9AB2BB12}"/>
          </ac:picMkLst>
        </pc:picChg>
      </pc:sldChg>
      <pc:sldChg chg="addSp modSp new">
        <pc:chgData name="King, Sami Lynn" userId="S::samlking@iu.edu::383eb4b3-d6b0-4c81-9091-669e704f422f" providerId="AD" clId="Web-{ACC9313D-7054-4960-AB40-1088DC048C37}" dt="2022-11-28T04:29:04.896" v="1239" actId="1076"/>
        <pc:sldMkLst>
          <pc:docMk/>
          <pc:sldMk cId="2046753979" sldId="277"/>
        </pc:sldMkLst>
        <pc:spChg chg="add mod">
          <ac:chgData name="King, Sami Lynn" userId="S::samlking@iu.edu::383eb4b3-d6b0-4c81-9091-669e704f422f" providerId="AD" clId="Web-{ACC9313D-7054-4960-AB40-1088DC048C37}" dt="2022-11-28T04:25:07.579" v="1107"/>
          <ac:spMkLst>
            <pc:docMk/>
            <pc:sldMk cId="2046753979" sldId="277"/>
            <ac:spMk id="2" creationId="{EF882494-6EA5-E7B8-69A6-5D69CDAD7C8E}"/>
          </ac:spMkLst>
        </pc:spChg>
        <pc:spChg chg="add mod">
          <ac:chgData name="King, Sami Lynn" userId="S::samlking@iu.edu::383eb4b3-d6b0-4c81-9091-669e704f422f" providerId="AD" clId="Web-{ACC9313D-7054-4960-AB40-1088DC048C37}" dt="2022-11-28T04:29:00.334" v="1237" actId="20577"/>
          <ac:spMkLst>
            <pc:docMk/>
            <pc:sldMk cId="2046753979" sldId="277"/>
            <ac:spMk id="4" creationId="{AF49DEAE-A24C-5A6D-CF22-1459B736B80A}"/>
          </ac:spMkLst>
        </pc:spChg>
        <pc:picChg chg="add mod">
          <ac:chgData name="King, Sami Lynn" userId="S::samlking@iu.edu::383eb4b3-d6b0-4c81-9091-669e704f422f" providerId="AD" clId="Web-{ACC9313D-7054-4960-AB40-1088DC048C37}" dt="2022-11-28T04:29:04.896" v="1239" actId="1076"/>
          <ac:picMkLst>
            <pc:docMk/>
            <pc:sldMk cId="2046753979" sldId="277"/>
            <ac:picMk id="3" creationId="{20F0028B-D8D6-236A-C970-51C53D1C5FB5}"/>
          </ac:picMkLst>
        </pc:picChg>
      </pc:sldChg>
      <pc:sldChg chg="modSp add ord replId">
        <pc:chgData name="King, Sami Lynn" userId="S::samlking@iu.edu::383eb4b3-d6b0-4c81-9091-669e704f422f" providerId="AD" clId="Web-{ACC9313D-7054-4960-AB40-1088DC048C37}" dt="2022-11-28T04:48:48.907" v="1244"/>
        <pc:sldMkLst>
          <pc:docMk/>
          <pc:sldMk cId="1634977588" sldId="278"/>
        </pc:sldMkLst>
        <pc:spChg chg="mod">
          <ac:chgData name="King, Sami Lynn" userId="S::samlking@iu.edu::383eb4b3-d6b0-4c81-9091-669e704f422f" providerId="AD" clId="Web-{ACC9313D-7054-4960-AB40-1088DC048C37}" dt="2022-11-28T04:27:01.066" v="1134" actId="1076"/>
          <ac:spMkLst>
            <pc:docMk/>
            <pc:sldMk cId="1634977588" sldId="278"/>
            <ac:spMk id="2" creationId="{1655C3DC-27F4-EC6B-D0FA-4B54A345898B}"/>
          </ac:spMkLst>
        </pc:spChg>
      </pc:sldChg>
      <pc:sldMasterChg chg="add del addSldLayout delSldLayout">
        <pc:chgData name="King, Sami Lynn" userId="S::samlking@iu.edu::383eb4b3-d6b0-4c81-9091-669e704f422f" providerId="AD" clId="Web-{ACC9313D-7054-4960-AB40-1088DC048C37}" dt="2022-11-28T03:22:35.962" v="559"/>
        <pc:sldMasterMkLst>
          <pc:docMk/>
          <pc:sldMasterMk cId="625476070" sldId="2147484067"/>
        </pc:sldMasterMkLst>
        <pc:sldLayoutChg chg="add del">
          <pc:chgData name="King, Sami Lynn" userId="S::samlking@iu.edu::383eb4b3-d6b0-4c81-9091-669e704f422f" providerId="AD" clId="Web-{ACC9313D-7054-4960-AB40-1088DC048C37}" dt="2022-11-28T03:22:35.962" v="559"/>
          <pc:sldLayoutMkLst>
            <pc:docMk/>
            <pc:sldMasterMk cId="625476070" sldId="2147484067"/>
            <pc:sldLayoutMk cId="1953364898" sldId="2147484068"/>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3891413932" sldId="2147484069"/>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22572992" sldId="2147484070"/>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1490354083" sldId="2147484071"/>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1714274466" sldId="2147484072"/>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4128439398" sldId="2147484073"/>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670425696" sldId="2147484074"/>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4063749259" sldId="2147484075"/>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2142891525" sldId="2147484076"/>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1503443633" sldId="2147484077"/>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2438971254" sldId="2147484078"/>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2551993020" sldId="2147484079"/>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1172664271" sldId="2147484080"/>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132794396" sldId="2147484081"/>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549934906" sldId="2147484082"/>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202993973" sldId="2147484083"/>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3612130438" sldId="2147484084"/>
          </pc:sldLayoutMkLst>
        </pc:sldLayoutChg>
        <pc:sldLayoutChg chg="add del">
          <pc:chgData name="King, Sami Lynn" userId="S::samlking@iu.edu::383eb4b3-d6b0-4c81-9091-669e704f422f" providerId="AD" clId="Web-{ACC9313D-7054-4960-AB40-1088DC048C37}" dt="2022-11-28T03:22:35.962" v="559"/>
          <pc:sldLayoutMkLst>
            <pc:docMk/>
            <pc:sldMasterMk cId="625476070" sldId="2147484067"/>
            <pc:sldLayoutMk cId="905549986" sldId="2147484085"/>
          </pc:sldLayoutMkLst>
        </pc:sldLayoutChg>
      </pc:sldMasterChg>
      <pc:sldMasterChg chg="add del addSldLayout delSldLayout modSldLayout">
        <pc:chgData name="King, Sami Lynn" userId="S::samlking@iu.edu::383eb4b3-d6b0-4c81-9091-669e704f422f" providerId="AD" clId="Web-{ACC9313D-7054-4960-AB40-1088DC048C37}" dt="2022-11-28T03:22:35.962" v="559"/>
        <pc:sldMasterMkLst>
          <pc:docMk/>
          <pc:sldMasterMk cId="2155296101" sldId="2147484086"/>
        </pc:sldMasterMkLst>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53799644" sldId="2147484087"/>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2384501375" sldId="2147484088"/>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44695125" sldId="2147484089"/>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2139408699" sldId="2147484090"/>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2271354270" sldId="2147484091"/>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786448815" sldId="2147484092"/>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857603850" sldId="2147484093"/>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512482802" sldId="2147484094"/>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571131832" sldId="2147484095"/>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364890877" sldId="2147484096"/>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2703648919" sldId="2147484097"/>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4044671994" sldId="2147484098"/>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223176346" sldId="2147484099"/>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723168711" sldId="2147484100"/>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877505111" sldId="2147484101"/>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1491634794" sldId="2147484102"/>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2825596049" sldId="2147484103"/>
          </pc:sldLayoutMkLst>
        </pc:sldLayoutChg>
        <pc:sldLayoutChg chg="add del mod replId">
          <pc:chgData name="King, Sami Lynn" userId="S::samlking@iu.edu::383eb4b3-d6b0-4c81-9091-669e704f422f" providerId="AD" clId="Web-{ACC9313D-7054-4960-AB40-1088DC048C37}" dt="2022-11-28T03:22:35.962" v="559"/>
          <pc:sldLayoutMkLst>
            <pc:docMk/>
            <pc:sldMasterMk cId="2155296101" sldId="2147484086"/>
            <pc:sldLayoutMk cId="3434101892" sldId="2147484104"/>
          </pc:sldLayoutMkLst>
        </pc:sldLayoutChg>
      </pc:sldMasterChg>
    </pc:docChg>
  </pc:docChgLst>
  <pc:docChgLst>
    <pc:chgData name="Sharma, Kanishkaa" userId="S::kanishar@iu.edu::588a7290-02a2-4870-941c-1eca722d33d9" providerId="AD" clId="Web-{2A3C69FF-6EB9-4A18-9A5B-99D3B7B36454}"/>
    <pc:docChg chg="modSld">
      <pc:chgData name="Sharma, Kanishkaa" userId="S::kanishar@iu.edu::588a7290-02a2-4870-941c-1eca722d33d9" providerId="AD" clId="Web-{2A3C69FF-6EB9-4A18-9A5B-99D3B7B36454}" dt="2022-11-30T23:26:02.533" v="1" actId="1076"/>
      <pc:docMkLst>
        <pc:docMk/>
      </pc:docMkLst>
      <pc:sldChg chg="modSp">
        <pc:chgData name="Sharma, Kanishkaa" userId="S::kanishar@iu.edu::588a7290-02a2-4870-941c-1eca722d33d9" providerId="AD" clId="Web-{2A3C69FF-6EB9-4A18-9A5B-99D3B7B36454}" dt="2022-11-30T23:26:02.533" v="1" actId="1076"/>
        <pc:sldMkLst>
          <pc:docMk/>
          <pc:sldMk cId="2382516164" sldId="266"/>
        </pc:sldMkLst>
        <pc:picChg chg="mod">
          <ac:chgData name="Sharma, Kanishkaa" userId="S::kanishar@iu.edu::588a7290-02a2-4870-941c-1eca722d33d9" providerId="AD" clId="Web-{2A3C69FF-6EB9-4A18-9A5B-99D3B7B36454}" dt="2022-11-30T23:26:02.533" v="1" actId="1076"/>
          <ac:picMkLst>
            <pc:docMk/>
            <pc:sldMk cId="2382516164" sldId="266"/>
            <ac:picMk id="17" creationId="{764BFC2E-D969-9465-6ED3-B5B3A42C08EA}"/>
          </ac:picMkLst>
        </pc:picChg>
      </pc:sldChg>
    </pc:docChg>
  </pc:docChgLst>
  <pc:docChgLst>
    <pc:chgData name="Sharma, Kanishkaa" userId="S::kanishar@iu.edu::588a7290-02a2-4870-941c-1eca722d33d9" providerId="AD" clId="Web-{0EBC02F8-280B-429E-B3C8-E1D767DAEE37}"/>
    <pc:docChg chg="modSld addMainMaster delMainMaster">
      <pc:chgData name="Sharma, Kanishkaa" userId="S::kanishar@iu.edu::588a7290-02a2-4870-941c-1eca722d33d9" providerId="AD" clId="Web-{0EBC02F8-280B-429E-B3C8-E1D767DAEE37}" dt="2022-12-03T22:05:29.524" v="43"/>
      <pc:docMkLst>
        <pc:docMk/>
      </pc:docMkLst>
      <pc:sldChg chg="modSp mod modClrScheme chgLayout">
        <pc:chgData name="Sharma, Kanishkaa" userId="S::kanishar@iu.edu::588a7290-02a2-4870-941c-1eca722d33d9" providerId="AD" clId="Web-{0EBC02F8-280B-429E-B3C8-E1D767DAEE37}" dt="2022-12-03T22:05:29.524" v="43"/>
        <pc:sldMkLst>
          <pc:docMk/>
          <pc:sldMk cId="109857222" sldId="256"/>
        </pc:sldMkLst>
        <pc:spChg chg="mod ord">
          <ac:chgData name="Sharma, Kanishkaa" userId="S::kanishar@iu.edu::588a7290-02a2-4870-941c-1eca722d33d9" providerId="AD" clId="Web-{0EBC02F8-280B-429E-B3C8-E1D767DAEE37}" dt="2022-12-03T22:05:29.524" v="43"/>
          <ac:spMkLst>
            <pc:docMk/>
            <pc:sldMk cId="109857222" sldId="256"/>
            <ac:spMk id="2" creationId="{00000000-0000-0000-0000-000000000000}"/>
          </ac:spMkLst>
        </pc:spChg>
        <pc:spChg chg="mod ord">
          <ac:chgData name="Sharma, Kanishkaa" userId="S::kanishar@iu.edu::588a7290-02a2-4870-941c-1eca722d33d9" providerId="AD" clId="Web-{0EBC02F8-280B-429E-B3C8-E1D767DAEE37}" dt="2022-12-03T22:05:29.524" v="43"/>
          <ac:spMkLst>
            <pc:docMk/>
            <pc:sldMk cId="109857222" sldId="256"/>
            <ac:spMk id="3" creationId="{00000000-0000-0000-0000-000000000000}"/>
          </ac:spMkLst>
        </pc:spChg>
      </pc:sldChg>
      <pc:sldChg chg="modSp mod modClrScheme chgLayout">
        <pc:chgData name="Sharma, Kanishkaa" userId="S::kanishar@iu.edu::588a7290-02a2-4870-941c-1eca722d33d9" providerId="AD" clId="Web-{0EBC02F8-280B-429E-B3C8-E1D767DAEE37}" dt="2022-12-03T22:05:29.524" v="43"/>
        <pc:sldMkLst>
          <pc:docMk/>
          <pc:sldMk cId="455410490" sldId="258"/>
        </pc:sldMkLst>
        <pc:spChg chg="mod ord">
          <ac:chgData name="Sharma, Kanishkaa" userId="S::kanishar@iu.edu::588a7290-02a2-4870-941c-1eca722d33d9" providerId="AD" clId="Web-{0EBC02F8-280B-429E-B3C8-E1D767DAEE37}" dt="2022-12-03T22:05:29.524" v="43"/>
          <ac:spMkLst>
            <pc:docMk/>
            <pc:sldMk cId="455410490" sldId="258"/>
            <ac:spMk id="2" creationId="{4D653283-76AE-CDD6-B200-3E9C8892B98C}"/>
          </ac:spMkLst>
        </pc:spChg>
        <pc:spChg chg="mod ord">
          <ac:chgData name="Sharma, Kanishkaa" userId="S::kanishar@iu.edu::588a7290-02a2-4870-941c-1eca722d33d9" providerId="AD" clId="Web-{0EBC02F8-280B-429E-B3C8-E1D767DAEE37}" dt="2022-12-03T22:05:29.524" v="43"/>
          <ac:spMkLst>
            <pc:docMk/>
            <pc:sldMk cId="455410490" sldId="258"/>
            <ac:spMk id="3" creationId="{55773EA6-7633-31A4-BBC2-859C618D66F2}"/>
          </ac:spMkLst>
        </pc:spChg>
      </pc:sldChg>
      <pc:sldChg chg="modSp mod modClrScheme chgLayout">
        <pc:chgData name="Sharma, Kanishkaa" userId="S::kanishar@iu.edu::588a7290-02a2-4870-941c-1eca722d33d9" providerId="AD" clId="Web-{0EBC02F8-280B-429E-B3C8-E1D767DAEE37}" dt="2022-12-03T22:05:29.524" v="43"/>
        <pc:sldMkLst>
          <pc:docMk/>
          <pc:sldMk cId="288408977" sldId="259"/>
        </pc:sldMkLst>
        <pc:spChg chg="mod ord">
          <ac:chgData name="Sharma, Kanishkaa" userId="S::kanishar@iu.edu::588a7290-02a2-4870-941c-1eca722d33d9" providerId="AD" clId="Web-{0EBC02F8-280B-429E-B3C8-E1D767DAEE37}" dt="2022-12-03T22:05:29.524" v="43"/>
          <ac:spMkLst>
            <pc:docMk/>
            <pc:sldMk cId="288408977" sldId="259"/>
            <ac:spMk id="2" creationId="{D939DBD4-AA97-5A14-1E75-FD3EF6D4521F}"/>
          </ac:spMkLst>
        </pc:spChg>
        <pc:spChg chg="mod ord">
          <ac:chgData name="Sharma, Kanishkaa" userId="S::kanishar@iu.edu::588a7290-02a2-4870-941c-1eca722d33d9" providerId="AD" clId="Web-{0EBC02F8-280B-429E-B3C8-E1D767DAEE37}" dt="2022-12-03T22:05:29.524" v="43"/>
          <ac:spMkLst>
            <pc:docMk/>
            <pc:sldMk cId="288408977" sldId="259"/>
            <ac:spMk id="3" creationId="{823F253B-32C7-1BBF-2DFF-CA411647F82C}"/>
          </ac:spMkLst>
        </pc:spChg>
      </pc:sldChg>
      <pc:sldChg chg="modSp mod modClrScheme chgLayout">
        <pc:chgData name="Sharma, Kanishkaa" userId="S::kanishar@iu.edu::588a7290-02a2-4870-941c-1eca722d33d9" providerId="AD" clId="Web-{0EBC02F8-280B-429E-B3C8-E1D767DAEE37}" dt="2022-12-03T22:05:29.524" v="43"/>
        <pc:sldMkLst>
          <pc:docMk/>
          <pc:sldMk cId="783229305" sldId="260"/>
        </pc:sldMkLst>
        <pc:spChg chg="mod ord">
          <ac:chgData name="Sharma, Kanishkaa" userId="S::kanishar@iu.edu::588a7290-02a2-4870-941c-1eca722d33d9" providerId="AD" clId="Web-{0EBC02F8-280B-429E-B3C8-E1D767DAEE37}" dt="2022-12-03T22:05:29.524" v="43"/>
          <ac:spMkLst>
            <pc:docMk/>
            <pc:sldMk cId="783229305" sldId="260"/>
            <ac:spMk id="2" creationId="{5D2011AE-3A11-678B-12A1-3013B9872365}"/>
          </ac:spMkLst>
        </pc:spChg>
        <pc:spChg chg="mod ord">
          <ac:chgData name="Sharma, Kanishkaa" userId="S::kanishar@iu.edu::588a7290-02a2-4870-941c-1eca722d33d9" providerId="AD" clId="Web-{0EBC02F8-280B-429E-B3C8-E1D767DAEE37}" dt="2022-12-03T22:05:29.524" v="43"/>
          <ac:spMkLst>
            <pc:docMk/>
            <pc:sldMk cId="783229305" sldId="260"/>
            <ac:spMk id="13" creationId="{F9D98DD8-ED79-B450-C4CB-BA7917FCE4A1}"/>
          </ac:spMkLst>
        </pc:spChg>
      </pc:sldChg>
      <pc:sldChg chg="modSp mod modClrScheme chgLayout">
        <pc:chgData name="Sharma, Kanishkaa" userId="S::kanishar@iu.edu::588a7290-02a2-4870-941c-1eca722d33d9" providerId="AD" clId="Web-{0EBC02F8-280B-429E-B3C8-E1D767DAEE37}" dt="2022-12-03T22:05:29.524" v="43"/>
        <pc:sldMkLst>
          <pc:docMk/>
          <pc:sldMk cId="1267405236" sldId="261"/>
        </pc:sldMkLst>
        <pc:spChg chg="mod ord">
          <ac:chgData name="Sharma, Kanishkaa" userId="S::kanishar@iu.edu::588a7290-02a2-4870-941c-1eca722d33d9" providerId="AD" clId="Web-{0EBC02F8-280B-429E-B3C8-E1D767DAEE37}" dt="2022-12-03T22:05:29.524" v="43"/>
          <ac:spMkLst>
            <pc:docMk/>
            <pc:sldMk cId="1267405236" sldId="261"/>
            <ac:spMk id="2" creationId="{7972EAFA-790D-BCB4-3738-FE51280FD504}"/>
          </ac:spMkLst>
        </pc:spChg>
        <pc:spChg chg="mod ord">
          <ac:chgData name="Sharma, Kanishkaa" userId="S::kanishar@iu.edu::588a7290-02a2-4870-941c-1eca722d33d9" providerId="AD" clId="Web-{0EBC02F8-280B-429E-B3C8-E1D767DAEE37}" dt="2022-12-03T22:05:29.524" v="43"/>
          <ac:spMkLst>
            <pc:docMk/>
            <pc:sldMk cId="1267405236" sldId="261"/>
            <ac:spMk id="3" creationId="{3887326C-A4D6-F334-F387-3E9C0D188456}"/>
          </ac:spMkLst>
        </pc:spChg>
        <pc:spChg chg="mod ord">
          <ac:chgData name="Sharma, Kanishkaa" userId="S::kanishar@iu.edu::588a7290-02a2-4870-941c-1eca722d33d9" providerId="AD" clId="Web-{0EBC02F8-280B-429E-B3C8-E1D767DAEE37}" dt="2022-12-03T22:05:29.524" v="43"/>
          <ac:spMkLst>
            <pc:docMk/>
            <pc:sldMk cId="1267405236" sldId="261"/>
            <ac:spMk id="4" creationId="{722A69B5-917A-4751-B679-C419030EEC6F}"/>
          </ac:spMkLst>
        </pc:spChg>
        <pc:spChg chg="mod ord">
          <ac:chgData name="Sharma, Kanishkaa" userId="S::kanishar@iu.edu::588a7290-02a2-4870-941c-1eca722d33d9" providerId="AD" clId="Web-{0EBC02F8-280B-429E-B3C8-E1D767DAEE37}" dt="2022-12-03T22:05:29.524" v="43"/>
          <ac:spMkLst>
            <pc:docMk/>
            <pc:sldMk cId="1267405236" sldId="261"/>
            <ac:spMk id="5" creationId="{D51AD44A-0145-1A9E-3C96-982094F44496}"/>
          </ac:spMkLst>
        </pc:spChg>
        <pc:spChg chg="mod ord">
          <ac:chgData name="Sharma, Kanishkaa" userId="S::kanishar@iu.edu::588a7290-02a2-4870-941c-1eca722d33d9" providerId="AD" clId="Web-{0EBC02F8-280B-429E-B3C8-E1D767DAEE37}" dt="2022-12-03T22:05:29.524" v="43"/>
          <ac:spMkLst>
            <pc:docMk/>
            <pc:sldMk cId="1267405236" sldId="261"/>
            <ac:spMk id="6" creationId="{BCEE3C66-E488-86A3-B793-E2F910A2FC63}"/>
          </ac:spMkLst>
        </pc:spChg>
      </pc:sldChg>
      <pc:sldChg chg="modSp mod modClrScheme chgLayout">
        <pc:chgData name="Sharma, Kanishkaa" userId="S::kanishar@iu.edu::588a7290-02a2-4870-941c-1eca722d33d9" providerId="AD" clId="Web-{0EBC02F8-280B-429E-B3C8-E1D767DAEE37}" dt="2022-12-03T22:05:29.524" v="43"/>
        <pc:sldMkLst>
          <pc:docMk/>
          <pc:sldMk cId="3767336419" sldId="264"/>
        </pc:sldMkLst>
        <pc:spChg chg="mod ord">
          <ac:chgData name="Sharma, Kanishkaa" userId="S::kanishar@iu.edu::588a7290-02a2-4870-941c-1eca722d33d9" providerId="AD" clId="Web-{0EBC02F8-280B-429E-B3C8-E1D767DAEE37}" dt="2022-12-03T22:05:29.524" v="43"/>
          <ac:spMkLst>
            <pc:docMk/>
            <pc:sldMk cId="3767336419" sldId="264"/>
            <ac:spMk id="2" creationId="{BBD86EF5-C23C-2E57-AB1A-65AD1866798D}"/>
          </ac:spMkLst>
        </pc:spChg>
        <pc:spChg chg="mod ord">
          <ac:chgData name="Sharma, Kanishkaa" userId="S::kanishar@iu.edu::588a7290-02a2-4870-941c-1eca722d33d9" providerId="AD" clId="Web-{0EBC02F8-280B-429E-B3C8-E1D767DAEE37}" dt="2022-12-03T22:05:29.524" v="43"/>
          <ac:spMkLst>
            <pc:docMk/>
            <pc:sldMk cId="3767336419" sldId="264"/>
            <ac:spMk id="8" creationId="{EBE54E04-DC8F-2ED3-723D-B94901ACEED0}"/>
          </ac:spMkLst>
        </pc:spChg>
      </pc:sldChg>
      <pc:sldChg chg="modSp mod modClrScheme chgLayout">
        <pc:chgData name="Sharma, Kanishkaa" userId="S::kanishar@iu.edu::588a7290-02a2-4870-941c-1eca722d33d9" providerId="AD" clId="Web-{0EBC02F8-280B-429E-B3C8-E1D767DAEE37}" dt="2022-12-03T22:05:29.524" v="43"/>
        <pc:sldMkLst>
          <pc:docMk/>
          <pc:sldMk cId="1658441468" sldId="265"/>
        </pc:sldMkLst>
        <pc:spChg chg="mod ord">
          <ac:chgData name="Sharma, Kanishkaa" userId="S::kanishar@iu.edu::588a7290-02a2-4870-941c-1eca722d33d9" providerId="AD" clId="Web-{0EBC02F8-280B-429E-B3C8-E1D767DAEE37}" dt="2022-12-03T22:05:29.524" v="43"/>
          <ac:spMkLst>
            <pc:docMk/>
            <pc:sldMk cId="1658441468" sldId="265"/>
            <ac:spMk id="2" creationId="{3CF1AF69-472C-D9DE-3F60-44644161BA35}"/>
          </ac:spMkLst>
        </pc:spChg>
      </pc:sldChg>
      <pc:sldChg chg="modSp mod modClrScheme chgLayout">
        <pc:chgData name="Sharma, Kanishkaa" userId="S::kanishar@iu.edu::588a7290-02a2-4870-941c-1eca722d33d9" providerId="AD" clId="Web-{0EBC02F8-280B-429E-B3C8-E1D767DAEE37}" dt="2022-12-03T22:05:29.524" v="43"/>
        <pc:sldMkLst>
          <pc:docMk/>
          <pc:sldMk cId="2382516164" sldId="266"/>
        </pc:sldMkLst>
        <pc:spChg chg="mod ord">
          <ac:chgData name="Sharma, Kanishkaa" userId="S::kanishar@iu.edu::588a7290-02a2-4870-941c-1eca722d33d9" providerId="AD" clId="Web-{0EBC02F8-280B-429E-B3C8-E1D767DAEE37}" dt="2022-12-03T22:05:29.524" v="43"/>
          <ac:spMkLst>
            <pc:docMk/>
            <pc:sldMk cId="2382516164" sldId="266"/>
            <ac:spMk id="2" creationId="{4F429C94-D505-E6BE-89B1-372AB37B65F0}"/>
          </ac:spMkLst>
        </pc:spChg>
        <pc:spChg chg="mod ord">
          <ac:chgData name="Sharma, Kanishkaa" userId="S::kanishar@iu.edu::588a7290-02a2-4870-941c-1eca722d33d9" providerId="AD" clId="Web-{0EBC02F8-280B-429E-B3C8-E1D767DAEE37}" dt="2022-12-03T22:05:29.524" v="43"/>
          <ac:spMkLst>
            <pc:docMk/>
            <pc:sldMk cId="2382516164" sldId="266"/>
            <ac:spMk id="5" creationId="{E3BCE2B2-0585-A5E9-D9DA-34DA83530F5E}"/>
          </ac:spMkLst>
        </pc:spChg>
      </pc:sldChg>
      <pc:sldChg chg="modSp mod modClrScheme chgLayout">
        <pc:chgData name="Sharma, Kanishkaa" userId="S::kanishar@iu.edu::588a7290-02a2-4870-941c-1eca722d33d9" providerId="AD" clId="Web-{0EBC02F8-280B-429E-B3C8-E1D767DAEE37}" dt="2022-12-03T22:05:29.524" v="43"/>
        <pc:sldMkLst>
          <pc:docMk/>
          <pc:sldMk cId="4193942576" sldId="267"/>
        </pc:sldMkLst>
        <pc:spChg chg="mod ord">
          <ac:chgData name="Sharma, Kanishkaa" userId="S::kanishar@iu.edu::588a7290-02a2-4870-941c-1eca722d33d9" providerId="AD" clId="Web-{0EBC02F8-280B-429E-B3C8-E1D767DAEE37}" dt="2022-12-03T22:05:29.524" v="43"/>
          <ac:spMkLst>
            <pc:docMk/>
            <pc:sldMk cId="4193942576" sldId="267"/>
            <ac:spMk id="2" creationId="{A729E6ED-6B47-48E2-4148-87672499ED24}"/>
          </ac:spMkLst>
        </pc:spChg>
        <pc:spChg chg="mod ord">
          <ac:chgData name="Sharma, Kanishkaa" userId="S::kanishar@iu.edu::588a7290-02a2-4870-941c-1eca722d33d9" providerId="AD" clId="Web-{0EBC02F8-280B-429E-B3C8-E1D767DAEE37}" dt="2022-12-03T22:05:29.524" v="43"/>
          <ac:spMkLst>
            <pc:docMk/>
            <pc:sldMk cId="4193942576" sldId="267"/>
            <ac:spMk id="4" creationId="{305CA8A3-6C5B-DD0C-5178-24357D89A6B4}"/>
          </ac:spMkLst>
        </pc:spChg>
        <pc:spChg chg="mod ord">
          <ac:chgData name="Sharma, Kanishkaa" userId="S::kanishar@iu.edu::588a7290-02a2-4870-941c-1eca722d33d9" providerId="AD" clId="Web-{0EBC02F8-280B-429E-B3C8-E1D767DAEE37}" dt="2022-12-03T22:05:29.524" v="43"/>
          <ac:spMkLst>
            <pc:docMk/>
            <pc:sldMk cId="4193942576" sldId="267"/>
            <ac:spMk id="5" creationId="{3F624AC3-105B-7F9F-D34F-34D68CF6D81E}"/>
          </ac:spMkLst>
        </pc:spChg>
        <pc:picChg chg="mod ord">
          <ac:chgData name="Sharma, Kanishkaa" userId="S::kanishar@iu.edu::588a7290-02a2-4870-941c-1eca722d33d9" providerId="AD" clId="Web-{0EBC02F8-280B-429E-B3C8-E1D767DAEE37}" dt="2022-12-03T22:05:29.524" v="43"/>
          <ac:picMkLst>
            <pc:docMk/>
            <pc:sldMk cId="4193942576" sldId="267"/>
            <ac:picMk id="14" creationId="{1893C7DE-1C1B-DF87-BD4B-D5A44E9839DE}"/>
          </ac:picMkLst>
        </pc:picChg>
        <pc:picChg chg="mod ord">
          <ac:chgData name="Sharma, Kanishkaa" userId="S::kanishar@iu.edu::588a7290-02a2-4870-941c-1eca722d33d9" providerId="AD" clId="Web-{0EBC02F8-280B-429E-B3C8-E1D767DAEE37}" dt="2022-12-03T22:05:29.524" v="43"/>
          <ac:picMkLst>
            <pc:docMk/>
            <pc:sldMk cId="4193942576" sldId="267"/>
            <ac:picMk id="15" creationId="{6560576C-5B3B-0251-6FD9-B2D44A41AB3C}"/>
          </ac:picMkLst>
        </pc:picChg>
      </pc:sldChg>
      <pc:sldChg chg="modSp mod modClrScheme chgLayout">
        <pc:chgData name="Sharma, Kanishkaa" userId="S::kanishar@iu.edu::588a7290-02a2-4870-941c-1eca722d33d9" providerId="AD" clId="Web-{0EBC02F8-280B-429E-B3C8-E1D767DAEE37}" dt="2022-12-03T22:05:29.524" v="43"/>
        <pc:sldMkLst>
          <pc:docMk/>
          <pc:sldMk cId="2027821293" sldId="268"/>
        </pc:sldMkLst>
        <pc:spChg chg="mod ord">
          <ac:chgData name="Sharma, Kanishkaa" userId="S::kanishar@iu.edu::588a7290-02a2-4870-941c-1eca722d33d9" providerId="AD" clId="Web-{0EBC02F8-280B-429E-B3C8-E1D767DAEE37}" dt="2022-12-03T22:05:29.524" v="43"/>
          <ac:spMkLst>
            <pc:docMk/>
            <pc:sldMk cId="2027821293" sldId="268"/>
            <ac:spMk id="2" creationId="{51F37E54-6D9B-BB56-A8EE-5ACBF69973FC}"/>
          </ac:spMkLst>
        </pc:spChg>
      </pc:sldChg>
      <pc:sldChg chg="modSp mod modClrScheme chgLayout">
        <pc:chgData name="Sharma, Kanishkaa" userId="S::kanishar@iu.edu::588a7290-02a2-4870-941c-1eca722d33d9" providerId="AD" clId="Web-{0EBC02F8-280B-429E-B3C8-E1D767DAEE37}" dt="2022-12-03T22:05:29.524" v="43"/>
        <pc:sldMkLst>
          <pc:docMk/>
          <pc:sldMk cId="1451667209" sldId="270"/>
        </pc:sldMkLst>
        <pc:spChg chg="mod ord">
          <ac:chgData name="Sharma, Kanishkaa" userId="S::kanishar@iu.edu::588a7290-02a2-4870-941c-1eca722d33d9" providerId="AD" clId="Web-{0EBC02F8-280B-429E-B3C8-E1D767DAEE37}" dt="2022-12-03T22:05:29.524" v="43"/>
          <ac:spMkLst>
            <pc:docMk/>
            <pc:sldMk cId="1451667209" sldId="270"/>
            <ac:spMk id="2" creationId="{3CF1AF69-472C-D9DE-3F60-44644161BA35}"/>
          </ac:spMkLst>
        </pc:spChg>
        <pc:picChg chg="mod ord">
          <ac:chgData name="Sharma, Kanishkaa" userId="S::kanishar@iu.edu::588a7290-02a2-4870-941c-1eca722d33d9" providerId="AD" clId="Web-{0EBC02F8-280B-429E-B3C8-E1D767DAEE37}" dt="2022-12-03T22:05:29.524" v="43"/>
          <ac:picMkLst>
            <pc:docMk/>
            <pc:sldMk cId="1451667209" sldId="270"/>
            <ac:picMk id="3" creationId="{2C59E146-CC2B-3B42-E3E6-3461E84D2BBB}"/>
          </ac:picMkLst>
        </pc:picChg>
      </pc:sldChg>
      <pc:sldChg chg="modSp mod modClrScheme chgLayout">
        <pc:chgData name="Sharma, Kanishkaa" userId="S::kanishar@iu.edu::588a7290-02a2-4870-941c-1eca722d33d9" providerId="AD" clId="Web-{0EBC02F8-280B-429E-B3C8-E1D767DAEE37}" dt="2022-12-03T22:05:29.524" v="43"/>
        <pc:sldMkLst>
          <pc:docMk/>
          <pc:sldMk cId="2422718790" sldId="272"/>
        </pc:sldMkLst>
        <pc:spChg chg="mod ord">
          <ac:chgData name="Sharma, Kanishkaa" userId="S::kanishar@iu.edu::588a7290-02a2-4870-941c-1eca722d33d9" providerId="AD" clId="Web-{0EBC02F8-280B-429E-B3C8-E1D767DAEE37}" dt="2022-12-03T22:05:29.524" v="43"/>
          <ac:spMkLst>
            <pc:docMk/>
            <pc:sldMk cId="2422718790" sldId="272"/>
            <ac:spMk id="2" creationId="{B316D3AF-B328-0236-84C0-120227300DDB}"/>
          </ac:spMkLst>
        </pc:spChg>
        <pc:spChg chg="mod ord">
          <ac:chgData name="Sharma, Kanishkaa" userId="S::kanishar@iu.edu::588a7290-02a2-4870-941c-1eca722d33d9" providerId="AD" clId="Web-{0EBC02F8-280B-429E-B3C8-E1D767DAEE37}" dt="2022-12-03T22:05:29.524" v="43"/>
          <ac:spMkLst>
            <pc:docMk/>
            <pc:sldMk cId="2422718790" sldId="272"/>
            <ac:spMk id="4" creationId="{24D1BCE8-BA01-B2AC-D27B-B03400DEB2F9}"/>
          </ac:spMkLst>
        </pc:spChg>
        <pc:picChg chg="mod ord">
          <ac:chgData name="Sharma, Kanishkaa" userId="S::kanishar@iu.edu::588a7290-02a2-4870-941c-1eca722d33d9" providerId="AD" clId="Web-{0EBC02F8-280B-429E-B3C8-E1D767DAEE37}" dt="2022-12-03T22:05:29.524" v="43"/>
          <ac:picMkLst>
            <pc:docMk/>
            <pc:sldMk cId="2422718790" sldId="272"/>
            <ac:picMk id="5" creationId="{5B5283C2-6A96-12D1-D2FB-22146051E732}"/>
          </ac:picMkLst>
        </pc:picChg>
      </pc:sldChg>
      <pc:sldChg chg="modSp mod modClrScheme chgLayout">
        <pc:chgData name="Sharma, Kanishkaa" userId="S::kanishar@iu.edu::588a7290-02a2-4870-941c-1eca722d33d9" providerId="AD" clId="Web-{0EBC02F8-280B-429E-B3C8-E1D767DAEE37}" dt="2022-12-03T22:05:29.524" v="43"/>
        <pc:sldMkLst>
          <pc:docMk/>
          <pc:sldMk cId="1138961562" sldId="273"/>
        </pc:sldMkLst>
        <pc:spChg chg="mod ord">
          <ac:chgData name="Sharma, Kanishkaa" userId="S::kanishar@iu.edu::588a7290-02a2-4870-941c-1eca722d33d9" providerId="AD" clId="Web-{0EBC02F8-280B-429E-B3C8-E1D767DAEE37}" dt="2022-12-03T22:05:29.524" v="43"/>
          <ac:spMkLst>
            <pc:docMk/>
            <pc:sldMk cId="1138961562" sldId="273"/>
            <ac:spMk id="2" creationId="{1655C3DC-27F4-EC6B-D0FA-4B54A345898B}"/>
          </ac:spMkLst>
        </pc:spChg>
      </pc:sldChg>
      <pc:sldChg chg="modSp mod modClrScheme chgLayout">
        <pc:chgData name="Sharma, Kanishkaa" userId="S::kanishar@iu.edu::588a7290-02a2-4870-941c-1eca722d33d9" providerId="AD" clId="Web-{0EBC02F8-280B-429E-B3C8-E1D767DAEE37}" dt="2022-12-03T22:05:29.524" v="43"/>
        <pc:sldMkLst>
          <pc:docMk/>
          <pc:sldMk cId="3389913019" sldId="274"/>
        </pc:sldMkLst>
        <pc:spChg chg="mod ord">
          <ac:chgData name="Sharma, Kanishkaa" userId="S::kanishar@iu.edu::588a7290-02a2-4870-941c-1eca722d33d9" providerId="AD" clId="Web-{0EBC02F8-280B-429E-B3C8-E1D767DAEE37}" dt="2022-12-03T22:05:29.524" v="43"/>
          <ac:spMkLst>
            <pc:docMk/>
            <pc:sldMk cId="3389913019" sldId="274"/>
            <ac:spMk id="2" creationId="{1655C3DC-27F4-EC6B-D0FA-4B54A345898B}"/>
          </ac:spMkLst>
        </pc:spChg>
      </pc:sldChg>
      <pc:sldChg chg="modSp mod modClrScheme chgLayout">
        <pc:chgData name="Sharma, Kanishkaa" userId="S::kanishar@iu.edu::588a7290-02a2-4870-941c-1eca722d33d9" providerId="AD" clId="Web-{0EBC02F8-280B-429E-B3C8-E1D767DAEE37}" dt="2022-12-03T22:05:29.524" v="43"/>
        <pc:sldMkLst>
          <pc:docMk/>
          <pc:sldMk cId="3301762365" sldId="276"/>
        </pc:sldMkLst>
        <pc:spChg chg="mod ord">
          <ac:chgData name="Sharma, Kanishkaa" userId="S::kanishar@iu.edu::588a7290-02a2-4870-941c-1eca722d33d9" providerId="AD" clId="Web-{0EBC02F8-280B-429E-B3C8-E1D767DAEE37}" dt="2022-12-03T22:05:29.524" v="43"/>
          <ac:spMkLst>
            <pc:docMk/>
            <pc:sldMk cId="3301762365" sldId="276"/>
            <ac:spMk id="2" creationId="{D83F990D-08CE-87F4-3D73-2CA105115C0E}"/>
          </ac:spMkLst>
        </pc:spChg>
        <pc:picChg chg="mod ord">
          <ac:chgData name="Sharma, Kanishkaa" userId="S::kanishar@iu.edu::588a7290-02a2-4870-941c-1eca722d33d9" providerId="AD" clId="Web-{0EBC02F8-280B-429E-B3C8-E1D767DAEE37}" dt="2022-12-03T22:05:29.524" v="43"/>
          <ac:picMkLst>
            <pc:docMk/>
            <pc:sldMk cId="3301762365" sldId="276"/>
            <ac:picMk id="4" creationId="{656EB0A1-8AC1-B420-FF95-AAAF9AB2BB12}"/>
          </ac:picMkLst>
        </pc:picChg>
      </pc:sldChg>
      <pc:sldChg chg="mod modClrScheme chgLayout">
        <pc:chgData name="Sharma, Kanishkaa" userId="S::kanishar@iu.edu::588a7290-02a2-4870-941c-1eca722d33d9" providerId="AD" clId="Web-{0EBC02F8-280B-429E-B3C8-E1D767DAEE37}" dt="2022-12-03T22:05:29.524" v="43"/>
        <pc:sldMkLst>
          <pc:docMk/>
          <pc:sldMk cId="2046753979" sldId="277"/>
        </pc:sldMkLst>
      </pc:sldChg>
      <pc:sldChg chg="modSp mod modClrScheme chgLayout">
        <pc:chgData name="Sharma, Kanishkaa" userId="S::kanishar@iu.edu::588a7290-02a2-4870-941c-1eca722d33d9" providerId="AD" clId="Web-{0EBC02F8-280B-429E-B3C8-E1D767DAEE37}" dt="2022-12-03T22:05:29.524" v="43"/>
        <pc:sldMkLst>
          <pc:docMk/>
          <pc:sldMk cId="1634977588" sldId="278"/>
        </pc:sldMkLst>
        <pc:spChg chg="mod ord">
          <ac:chgData name="Sharma, Kanishkaa" userId="S::kanishar@iu.edu::588a7290-02a2-4870-941c-1eca722d33d9" providerId="AD" clId="Web-{0EBC02F8-280B-429E-B3C8-E1D767DAEE37}" dt="2022-12-03T22:05:29.524" v="43"/>
          <ac:spMkLst>
            <pc:docMk/>
            <pc:sldMk cId="1634977588" sldId="278"/>
            <ac:spMk id="2" creationId="{1655C3DC-27F4-EC6B-D0FA-4B54A345898B}"/>
          </ac:spMkLst>
        </pc:spChg>
      </pc:sldChg>
      <pc:sldChg chg="addSp delSp mod modClrScheme delDesignElem chgLayout">
        <pc:chgData name="Sharma, Kanishkaa" userId="S::kanishar@iu.edu::588a7290-02a2-4870-941c-1eca722d33d9" providerId="AD" clId="Web-{0EBC02F8-280B-429E-B3C8-E1D767DAEE37}" dt="2022-12-03T22:05:29.524" v="43"/>
        <pc:sldMkLst>
          <pc:docMk/>
          <pc:sldMk cId="355941087" sldId="280"/>
        </pc:sldMkLst>
        <pc:grpChg chg="add del">
          <ac:chgData name="Sharma, Kanishkaa" userId="S::kanishar@iu.edu::588a7290-02a2-4870-941c-1eca722d33d9" providerId="AD" clId="Web-{0EBC02F8-280B-429E-B3C8-E1D767DAEE37}" dt="2022-12-03T22:05:29.524" v="43"/>
          <ac:grpSpMkLst>
            <pc:docMk/>
            <pc:sldMk cId="355941087" sldId="280"/>
            <ac:grpSpMk id="14" creationId="{F3A9D86E-2110-414C-A789-1B14FCD552E5}"/>
          </ac:grpSpMkLst>
        </pc:grpChg>
        <pc:grpChg chg="add del">
          <ac:chgData name="Sharma, Kanishkaa" userId="S::kanishar@iu.edu::588a7290-02a2-4870-941c-1eca722d33d9" providerId="AD" clId="Web-{0EBC02F8-280B-429E-B3C8-E1D767DAEE37}" dt="2022-12-03T22:05:29.524" v="43"/>
          <ac:grpSpMkLst>
            <pc:docMk/>
            <pc:sldMk cId="355941087" sldId="280"/>
            <ac:grpSpMk id="22" creationId="{C050D255-4F06-4813-9BF2-785B48E8CBCA}"/>
          </ac:grpSpMkLst>
        </pc:grpChg>
        <pc:cxnChg chg="add del">
          <ac:chgData name="Sharma, Kanishkaa" userId="S::kanishar@iu.edu::588a7290-02a2-4870-941c-1eca722d33d9" providerId="AD" clId="Web-{0EBC02F8-280B-429E-B3C8-E1D767DAEE37}" dt="2022-12-03T22:05:29.524" v="43"/>
          <ac:cxnSpMkLst>
            <pc:docMk/>
            <pc:sldMk cId="355941087" sldId="280"/>
            <ac:cxnSpMk id="20" creationId="{48A3ACA9-28FE-44FE-8439-756750473DB7}"/>
          </ac:cxnSpMkLst>
        </pc:cxnChg>
        <pc:cxnChg chg="add del">
          <ac:chgData name="Sharma, Kanishkaa" userId="S::kanishar@iu.edu::588a7290-02a2-4870-941c-1eca722d33d9" providerId="AD" clId="Web-{0EBC02F8-280B-429E-B3C8-E1D767DAEE37}" dt="2022-12-03T22:05:29.524" v="43"/>
          <ac:cxnSpMkLst>
            <pc:docMk/>
            <pc:sldMk cId="355941087" sldId="280"/>
            <ac:cxnSpMk id="31" creationId="{0EAC6674-3540-412D-910F-E5BD94AF2251}"/>
          </ac:cxnSpMkLst>
        </pc:cxnChg>
      </pc:sldChg>
      <pc:sldChg chg="addSp delSp modSp mod modClrScheme delDesignElem chgLayout">
        <pc:chgData name="Sharma, Kanishkaa" userId="S::kanishar@iu.edu::588a7290-02a2-4870-941c-1eca722d33d9" providerId="AD" clId="Web-{0EBC02F8-280B-429E-B3C8-E1D767DAEE37}" dt="2022-12-03T22:05:29.524" v="43"/>
        <pc:sldMkLst>
          <pc:docMk/>
          <pc:sldMk cId="2270949241" sldId="282"/>
        </pc:sldMkLst>
        <pc:spChg chg="mod ord">
          <ac:chgData name="Sharma, Kanishkaa" userId="S::kanishar@iu.edu::588a7290-02a2-4870-941c-1eca722d33d9" providerId="AD" clId="Web-{0EBC02F8-280B-429E-B3C8-E1D767DAEE37}" dt="2022-12-03T22:05:29.524" v="43"/>
          <ac:spMkLst>
            <pc:docMk/>
            <pc:sldMk cId="2270949241" sldId="282"/>
            <ac:spMk id="2" creationId="{4B58C633-2C47-C477-D8B6-8A36159763D8}"/>
          </ac:spMkLst>
        </pc:spChg>
        <pc:spChg chg="add del">
          <ac:chgData name="Sharma, Kanishkaa" userId="S::kanishar@iu.edu::588a7290-02a2-4870-941c-1eca722d33d9" providerId="AD" clId="Web-{0EBC02F8-280B-429E-B3C8-E1D767DAEE37}" dt="2022-12-03T22:05:29.524" v="43"/>
          <ac:spMkLst>
            <pc:docMk/>
            <pc:sldMk cId="2270949241" sldId="282"/>
            <ac:spMk id="9" creationId="{A7CA9E50-B76A-428A-92C9-9BAC41446DEA}"/>
          </ac:spMkLst>
        </pc:spChg>
        <pc:spChg chg="add del">
          <ac:chgData name="Sharma, Kanishkaa" userId="S::kanishar@iu.edu::588a7290-02a2-4870-941c-1eca722d33d9" providerId="AD" clId="Web-{0EBC02F8-280B-429E-B3C8-E1D767DAEE37}" dt="2022-12-03T22:05:29.524" v="43"/>
          <ac:spMkLst>
            <pc:docMk/>
            <pc:sldMk cId="2270949241" sldId="282"/>
            <ac:spMk id="11" creationId="{C85E3F79-81BB-4454-A267-DDCA4282462A}"/>
          </ac:spMkLst>
        </pc:spChg>
        <pc:spChg chg="add del">
          <ac:chgData name="Sharma, Kanishkaa" userId="S::kanishar@iu.edu::588a7290-02a2-4870-941c-1eca722d33d9" providerId="AD" clId="Web-{0EBC02F8-280B-429E-B3C8-E1D767DAEE37}" dt="2022-12-03T22:05:29.524" v="43"/>
          <ac:spMkLst>
            <pc:docMk/>
            <pc:sldMk cId="2270949241" sldId="282"/>
            <ac:spMk id="13" creationId="{A1F375A4-17F0-4BA7-B751-68BFAAEC4F7F}"/>
          </ac:spMkLst>
        </pc:spChg>
        <pc:spChg chg="add del">
          <ac:chgData name="Sharma, Kanishkaa" userId="S::kanishar@iu.edu::588a7290-02a2-4870-941c-1eca722d33d9" providerId="AD" clId="Web-{0EBC02F8-280B-429E-B3C8-E1D767DAEE37}" dt="2022-12-03T22:05:29.524" v="43"/>
          <ac:spMkLst>
            <pc:docMk/>
            <pc:sldMk cId="2270949241" sldId="282"/>
            <ac:spMk id="15" creationId="{5D2122D3-4056-4C50-B4AC-74BB2940E216}"/>
          </ac:spMkLst>
        </pc:spChg>
        <pc:graphicFrameChg chg="mod ord">
          <ac:chgData name="Sharma, Kanishkaa" userId="S::kanishar@iu.edu::588a7290-02a2-4870-941c-1eca722d33d9" providerId="AD" clId="Web-{0EBC02F8-280B-429E-B3C8-E1D767DAEE37}" dt="2022-12-03T22:05:29.524" v="43"/>
          <ac:graphicFrameMkLst>
            <pc:docMk/>
            <pc:sldMk cId="2270949241" sldId="282"/>
            <ac:graphicFrameMk id="5" creationId="{C4FB4180-6643-78E9-AE95-EF192CC2973A}"/>
          </ac:graphicFrameMkLst>
        </pc:graphicFrameChg>
      </pc:sldChg>
      <pc:sldChg chg="modSp mod modClrScheme chgLayout">
        <pc:chgData name="Sharma, Kanishkaa" userId="S::kanishar@iu.edu::588a7290-02a2-4870-941c-1eca722d33d9" providerId="AD" clId="Web-{0EBC02F8-280B-429E-B3C8-E1D767DAEE37}" dt="2022-12-03T22:05:29.524" v="43"/>
        <pc:sldMkLst>
          <pc:docMk/>
          <pc:sldMk cId="961480395" sldId="284"/>
        </pc:sldMkLst>
        <pc:spChg chg="mod ord">
          <ac:chgData name="Sharma, Kanishkaa" userId="S::kanishar@iu.edu::588a7290-02a2-4870-941c-1eca722d33d9" providerId="AD" clId="Web-{0EBC02F8-280B-429E-B3C8-E1D767DAEE37}" dt="2022-12-03T22:05:29.524" v="43"/>
          <ac:spMkLst>
            <pc:docMk/>
            <pc:sldMk cId="961480395" sldId="284"/>
            <ac:spMk id="2" creationId="{1655C3DC-27F4-EC6B-D0FA-4B54A345898B}"/>
          </ac:spMkLst>
        </pc:spChg>
      </pc:sldChg>
      <pc:sldChg chg="mod modClrScheme chgLayout">
        <pc:chgData name="Sharma, Kanishkaa" userId="S::kanishar@iu.edu::588a7290-02a2-4870-941c-1eca722d33d9" providerId="AD" clId="Web-{0EBC02F8-280B-429E-B3C8-E1D767DAEE37}" dt="2022-12-03T22:05:29.524" v="43"/>
        <pc:sldMkLst>
          <pc:docMk/>
          <pc:sldMk cId="550766726" sldId="287"/>
        </pc:sldMkLst>
      </pc:sldChg>
      <pc:sldChg chg="mod modClrScheme chgLayout">
        <pc:chgData name="Sharma, Kanishkaa" userId="S::kanishar@iu.edu::588a7290-02a2-4870-941c-1eca722d33d9" providerId="AD" clId="Web-{0EBC02F8-280B-429E-B3C8-E1D767DAEE37}" dt="2022-12-03T22:05:29.524" v="43"/>
        <pc:sldMkLst>
          <pc:docMk/>
          <pc:sldMk cId="1322593583" sldId="288"/>
        </pc:sldMkLst>
      </pc:sldChg>
      <pc:sldChg chg="mod modClrScheme chgLayout">
        <pc:chgData name="Sharma, Kanishkaa" userId="S::kanishar@iu.edu::588a7290-02a2-4870-941c-1eca722d33d9" providerId="AD" clId="Web-{0EBC02F8-280B-429E-B3C8-E1D767DAEE37}" dt="2022-12-03T22:05:29.524" v="43"/>
        <pc:sldMkLst>
          <pc:docMk/>
          <pc:sldMk cId="2136241845" sldId="289"/>
        </pc:sldMkLst>
      </pc:sldChg>
      <pc:sldChg chg="modSp mod modClrScheme chgLayout">
        <pc:chgData name="Sharma, Kanishkaa" userId="S::kanishar@iu.edu::588a7290-02a2-4870-941c-1eca722d33d9" providerId="AD" clId="Web-{0EBC02F8-280B-429E-B3C8-E1D767DAEE37}" dt="2022-12-03T22:05:29.524" v="43"/>
        <pc:sldMkLst>
          <pc:docMk/>
          <pc:sldMk cId="193106127" sldId="290"/>
        </pc:sldMkLst>
        <pc:spChg chg="mod ord">
          <ac:chgData name="Sharma, Kanishkaa" userId="S::kanishar@iu.edu::588a7290-02a2-4870-941c-1eca722d33d9" providerId="AD" clId="Web-{0EBC02F8-280B-429E-B3C8-E1D767DAEE37}" dt="2022-12-03T22:05:29.524" v="43"/>
          <ac:spMkLst>
            <pc:docMk/>
            <pc:sldMk cId="193106127" sldId="290"/>
            <ac:spMk id="2" creationId="{A729E6ED-6B47-48E2-4148-87672499ED24}"/>
          </ac:spMkLst>
        </pc:spChg>
        <pc:spChg chg="mod ord">
          <ac:chgData name="Sharma, Kanishkaa" userId="S::kanishar@iu.edu::588a7290-02a2-4870-941c-1eca722d33d9" providerId="AD" clId="Web-{0EBC02F8-280B-429E-B3C8-E1D767DAEE37}" dt="2022-12-03T22:05:29.524" v="43"/>
          <ac:spMkLst>
            <pc:docMk/>
            <pc:sldMk cId="193106127" sldId="290"/>
            <ac:spMk id="3" creationId="{66963FF5-0D7F-E8F8-5C4C-298066305C94}"/>
          </ac:spMkLst>
        </pc:spChg>
        <pc:spChg chg="mod ord">
          <ac:chgData name="Sharma, Kanishkaa" userId="S::kanishar@iu.edu::588a7290-02a2-4870-941c-1eca722d33d9" providerId="AD" clId="Web-{0EBC02F8-280B-429E-B3C8-E1D767DAEE37}" dt="2022-12-03T22:05:29.524" v="43"/>
          <ac:spMkLst>
            <pc:docMk/>
            <pc:sldMk cId="193106127" sldId="290"/>
            <ac:spMk id="4" creationId="{26A2AC83-677A-0E86-7C65-5AFCC94169DB}"/>
          </ac:spMkLst>
        </pc:spChg>
        <pc:picChg chg="mod ord">
          <ac:chgData name="Sharma, Kanishkaa" userId="S::kanishar@iu.edu::588a7290-02a2-4870-941c-1eca722d33d9" providerId="AD" clId="Web-{0EBC02F8-280B-429E-B3C8-E1D767DAEE37}" dt="2022-12-03T22:05:29.524" v="43"/>
          <ac:picMkLst>
            <pc:docMk/>
            <pc:sldMk cId="193106127" sldId="290"/>
            <ac:picMk id="12" creationId="{950F54CC-0F58-0CE4-48A6-B41D828DC6D3}"/>
          </ac:picMkLst>
        </pc:picChg>
        <pc:picChg chg="mod ord">
          <ac:chgData name="Sharma, Kanishkaa" userId="S::kanishar@iu.edu::588a7290-02a2-4870-941c-1eca722d33d9" providerId="AD" clId="Web-{0EBC02F8-280B-429E-B3C8-E1D767DAEE37}" dt="2022-12-03T22:05:29.524" v="43"/>
          <ac:picMkLst>
            <pc:docMk/>
            <pc:sldMk cId="193106127" sldId="290"/>
            <ac:picMk id="13" creationId="{10E601B5-B7F4-9F53-A09A-26286BCD86BC}"/>
          </ac:picMkLst>
        </pc:picChg>
      </pc:sldChg>
      <pc:sldChg chg="mod modClrScheme chgLayout">
        <pc:chgData name="Sharma, Kanishkaa" userId="S::kanishar@iu.edu::588a7290-02a2-4870-941c-1eca722d33d9" providerId="AD" clId="Web-{0EBC02F8-280B-429E-B3C8-E1D767DAEE37}" dt="2022-12-03T22:05:29.524" v="43"/>
        <pc:sldMkLst>
          <pc:docMk/>
          <pc:sldMk cId="1209681937" sldId="291"/>
        </pc:sldMkLst>
      </pc:sldChg>
      <pc:sldChg chg="mod modClrScheme chgLayout">
        <pc:chgData name="Sharma, Kanishkaa" userId="S::kanishar@iu.edu::588a7290-02a2-4870-941c-1eca722d33d9" providerId="AD" clId="Web-{0EBC02F8-280B-429E-B3C8-E1D767DAEE37}" dt="2022-12-03T22:05:29.524" v="43"/>
        <pc:sldMkLst>
          <pc:docMk/>
          <pc:sldMk cId="3036215836" sldId="293"/>
        </pc:sldMkLst>
      </pc:sldChg>
      <pc:sldChg chg="mod modClrScheme chgLayout">
        <pc:chgData name="Sharma, Kanishkaa" userId="S::kanishar@iu.edu::588a7290-02a2-4870-941c-1eca722d33d9" providerId="AD" clId="Web-{0EBC02F8-280B-429E-B3C8-E1D767DAEE37}" dt="2022-12-03T22:05:29.524" v="43"/>
        <pc:sldMkLst>
          <pc:docMk/>
          <pc:sldMk cId="1705294726" sldId="294"/>
        </pc:sldMkLst>
      </pc:sldChg>
      <pc:sldChg chg="mod modClrScheme chgLayout">
        <pc:chgData name="Sharma, Kanishkaa" userId="S::kanishar@iu.edu::588a7290-02a2-4870-941c-1eca722d33d9" providerId="AD" clId="Web-{0EBC02F8-280B-429E-B3C8-E1D767DAEE37}" dt="2022-12-03T22:05:29.524" v="43"/>
        <pc:sldMkLst>
          <pc:docMk/>
          <pc:sldMk cId="355229498" sldId="295"/>
        </pc:sldMkLst>
      </pc:sldChg>
      <pc:sldChg chg="addSp delSp mod modClrScheme delDesignElem chgLayout">
        <pc:chgData name="Sharma, Kanishkaa" userId="S::kanishar@iu.edu::588a7290-02a2-4870-941c-1eca722d33d9" providerId="AD" clId="Web-{0EBC02F8-280B-429E-B3C8-E1D767DAEE37}" dt="2022-12-03T22:05:29.524" v="43"/>
        <pc:sldMkLst>
          <pc:docMk/>
          <pc:sldMk cId="1569392624" sldId="296"/>
        </pc:sldMkLst>
        <pc:spChg chg="add del">
          <ac:chgData name="Sharma, Kanishkaa" userId="S::kanishar@iu.edu::588a7290-02a2-4870-941c-1eca722d33d9" providerId="AD" clId="Web-{0EBC02F8-280B-429E-B3C8-E1D767DAEE37}" dt="2022-12-03T22:05:29.524" v="43"/>
          <ac:spMkLst>
            <pc:docMk/>
            <pc:sldMk cId="1569392624" sldId="296"/>
            <ac:spMk id="23" creationId="{F733538D-5433-42E7-AA08-DC5FDEDA47A7}"/>
          </ac:spMkLst>
        </pc:spChg>
      </pc:sldChg>
      <pc:sldChg chg="addSp delSp mod modClrScheme delDesignElem chgLayout">
        <pc:chgData name="Sharma, Kanishkaa" userId="S::kanishar@iu.edu::588a7290-02a2-4870-941c-1eca722d33d9" providerId="AD" clId="Web-{0EBC02F8-280B-429E-B3C8-E1D767DAEE37}" dt="2022-12-03T22:05:29.524" v="43"/>
        <pc:sldMkLst>
          <pc:docMk/>
          <pc:sldMk cId="89146074" sldId="297"/>
        </pc:sldMkLst>
        <pc:spChg chg="add del">
          <ac:chgData name="Sharma, Kanishkaa" userId="S::kanishar@iu.edu::588a7290-02a2-4870-941c-1eca722d33d9" providerId="AD" clId="Web-{0EBC02F8-280B-429E-B3C8-E1D767DAEE37}" dt="2022-12-03T22:05:29.524" v="43"/>
          <ac:spMkLst>
            <pc:docMk/>
            <pc:sldMk cId="89146074" sldId="297"/>
            <ac:spMk id="20" creationId="{F733538D-5433-42E7-AA08-DC5FDEDA47A7}"/>
          </ac:spMkLst>
        </pc:spChg>
      </pc:sldChg>
      <pc:sldChg chg="addSp delSp modSp mod modClrScheme delDesignElem chgLayout">
        <pc:chgData name="Sharma, Kanishkaa" userId="S::kanishar@iu.edu::588a7290-02a2-4870-941c-1eca722d33d9" providerId="AD" clId="Web-{0EBC02F8-280B-429E-B3C8-E1D767DAEE37}" dt="2022-12-03T22:05:29.524" v="43"/>
        <pc:sldMkLst>
          <pc:docMk/>
          <pc:sldMk cId="1369366493" sldId="298"/>
        </pc:sldMkLst>
        <pc:spChg chg="mod ord">
          <ac:chgData name="Sharma, Kanishkaa" userId="S::kanishar@iu.edu::588a7290-02a2-4870-941c-1eca722d33d9" providerId="AD" clId="Web-{0EBC02F8-280B-429E-B3C8-E1D767DAEE37}" dt="2022-12-03T22:05:29.524" v="43"/>
          <ac:spMkLst>
            <pc:docMk/>
            <pc:sldMk cId="1369366493" sldId="298"/>
            <ac:spMk id="3" creationId="{0938F8EA-3A65-DA8E-3BA5-AFBAD290B0AF}"/>
          </ac:spMkLst>
        </pc:spChg>
        <pc:spChg chg="add del">
          <ac:chgData name="Sharma, Kanishkaa" userId="S::kanishar@iu.edu::588a7290-02a2-4870-941c-1eca722d33d9" providerId="AD" clId="Web-{0EBC02F8-280B-429E-B3C8-E1D767DAEE37}" dt="2022-12-03T22:05:29.524" v="43"/>
          <ac:spMkLst>
            <pc:docMk/>
            <pc:sldMk cId="1369366493" sldId="298"/>
            <ac:spMk id="20" creationId="{F733538D-5433-42E7-AA08-DC5FDEDA47A7}"/>
          </ac:spMkLst>
        </pc:spChg>
      </pc:sldChg>
      <pc:sldChg chg="addSp delSp mod modClrScheme delDesignElem chgLayout">
        <pc:chgData name="Sharma, Kanishkaa" userId="S::kanishar@iu.edu::588a7290-02a2-4870-941c-1eca722d33d9" providerId="AD" clId="Web-{0EBC02F8-280B-429E-B3C8-E1D767DAEE37}" dt="2022-12-03T22:05:29.524" v="43"/>
        <pc:sldMkLst>
          <pc:docMk/>
          <pc:sldMk cId="1335978049" sldId="299"/>
        </pc:sldMkLst>
        <pc:spChg chg="add del">
          <ac:chgData name="Sharma, Kanishkaa" userId="S::kanishar@iu.edu::588a7290-02a2-4870-941c-1eca722d33d9" providerId="AD" clId="Web-{0EBC02F8-280B-429E-B3C8-E1D767DAEE37}" dt="2022-12-03T22:05:29.524" v="43"/>
          <ac:spMkLst>
            <pc:docMk/>
            <pc:sldMk cId="1335978049" sldId="299"/>
            <ac:spMk id="51" creationId="{F733538D-5433-42E7-AA08-DC5FDEDA47A7}"/>
          </ac:spMkLst>
        </pc:spChg>
      </pc:sldChg>
      <pc:sldChg chg="modSp mod modClrScheme chgLayout">
        <pc:chgData name="Sharma, Kanishkaa" userId="S::kanishar@iu.edu::588a7290-02a2-4870-941c-1eca722d33d9" providerId="AD" clId="Web-{0EBC02F8-280B-429E-B3C8-E1D767DAEE37}" dt="2022-12-03T22:05:29.524" v="43"/>
        <pc:sldMkLst>
          <pc:docMk/>
          <pc:sldMk cId="483265333" sldId="301"/>
        </pc:sldMkLst>
        <pc:spChg chg="mod ord">
          <ac:chgData name="Sharma, Kanishkaa" userId="S::kanishar@iu.edu::588a7290-02a2-4870-941c-1eca722d33d9" providerId="AD" clId="Web-{0EBC02F8-280B-429E-B3C8-E1D767DAEE37}" dt="2022-12-03T22:05:29.524" v="43"/>
          <ac:spMkLst>
            <pc:docMk/>
            <pc:sldMk cId="483265333" sldId="301"/>
            <ac:spMk id="3" creationId="{CAB93A8D-B8C3-0FCE-AFA6-38006B9858D9}"/>
          </ac:spMkLst>
        </pc:spChg>
        <pc:spChg chg="mod ord">
          <ac:chgData name="Sharma, Kanishkaa" userId="S::kanishar@iu.edu::588a7290-02a2-4870-941c-1eca722d33d9" providerId="AD" clId="Web-{0EBC02F8-280B-429E-B3C8-E1D767DAEE37}" dt="2022-12-03T22:05:29.524" v="43"/>
          <ac:spMkLst>
            <pc:docMk/>
            <pc:sldMk cId="483265333" sldId="301"/>
            <ac:spMk id="4" creationId="{94110B7C-DE31-EA49-833E-E55860956C17}"/>
          </ac:spMkLst>
        </pc:spChg>
      </pc:sldChg>
      <pc:sldChg chg="mod modClrScheme chgLayout">
        <pc:chgData name="Sharma, Kanishkaa" userId="S::kanishar@iu.edu::588a7290-02a2-4870-941c-1eca722d33d9" providerId="AD" clId="Web-{0EBC02F8-280B-429E-B3C8-E1D767DAEE37}" dt="2022-12-03T22:05:29.524" v="43"/>
        <pc:sldMkLst>
          <pc:docMk/>
          <pc:sldMk cId="3976359349" sldId="302"/>
        </pc:sldMkLst>
      </pc:sldChg>
      <pc:sldChg chg="mod modClrScheme chgLayout">
        <pc:chgData name="Sharma, Kanishkaa" userId="S::kanishar@iu.edu::588a7290-02a2-4870-941c-1eca722d33d9" providerId="AD" clId="Web-{0EBC02F8-280B-429E-B3C8-E1D767DAEE37}" dt="2022-12-03T22:05:29.524" v="43"/>
        <pc:sldMkLst>
          <pc:docMk/>
          <pc:sldMk cId="2861102869" sldId="303"/>
        </pc:sldMkLst>
      </pc:sldChg>
      <pc:sldChg chg="modSp mod modClrScheme chgLayout">
        <pc:chgData name="Sharma, Kanishkaa" userId="S::kanishar@iu.edu::588a7290-02a2-4870-941c-1eca722d33d9" providerId="AD" clId="Web-{0EBC02F8-280B-429E-B3C8-E1D767DAEE37}" dt="2022-12-03T22:05:29.524" v="43"/>
        <pc:sldMkLst>
          <pc:docMk/>
          <pc:sldMk cId="1822835705" sldId="304"/>
        </pc:sldMkLst>
        <pc:spChg chg="mod ord">
          <ac:chgData name="Sharma, Kanishkaa" userId="S::kanishar@iu.edu::588a7290-02a2-4870-941c-1eca722d33d9" providerId="AD" clId="Web-{0EBC02F8-280B-429E-B3C8-E1D767DAEE37}" dt="2022-12-03T22:05:29.524" v="43"/>
          <ac:spMkLst>
            <pc:docMk/>
            <pc:sldMk cId="1822835705" sldId="304"/>
            <ac:spMk id="2" creationId="{72359AFF-EBFC-AF31-9B7D-6AC8A50F4926}"/>
          </ac:spMkLst>
        </pc:spChg>
      </pc:sldChg>
      <pc:sldChg chg="mod modClrScheme chgLayout">
        <pc:chgData name="Sharma, Kanishkaa" userId="S::kanishar@iu.edu::588a7290-02a2-4870-941c-1eca722d33d9" providerId="AD" clId="Web-{0EBC02F8-280B-429E-B3C8-E1D767DAEE37}" dt="2022-12-03T22:05:29.524" v="43"/>
        <pc:sldMkLst>
          <pc:docMk/>
          <pc:sldMk cId="19362924" sldId="305"/>
        </pc:sldMkLst>
      </pc:sldChg>
      <pc:sldChg chg="mod modClrScheme chgLayout">
        <pc:chgData name="Sharma, Kanishkaa" userId="S::kanishar@iu.edu::588a7290-02a2-4870-941c-1eca722d33d9" providerId="AD" clId="Web-{0EBC02F8-280B-429E-B3C8-E1D767DAEE37}" dt="2022-12-03T22:05:29.524" v="43"/>
        <pc:sldMkLst>
          <pc:docMk/>
          <pc:sldMk cId="1179453433" sldId="306"/>
        </pc:sldMkLst>
      </pc:sldChg>
      <pc:sldChg chg="mod modClrScheme chgLayout">
        <pc:chgData name="Sharma, Kanishkaa" userId="S::kanishar@iu.edu::588a7290-02a2-4870-941c-1eca722d33d9" providerId="AD" clId="Web-{0EBC02F8-280B-429E-B3C8-E1D767DAEE37}" dt="2022-12-03T22:05:29.524" v="43"/>
        <pc:sldMkLst>
          <pc:docMk/>
          <pc:sldMk cId="605590533" sldId="308"/>
        </pc:sldMkLst>
      </pc:sldChg>
      <pc:sldChg chg="mod modClrScheme chgLayout">
        <pc:chgData name="Sharma, Kanishkaa" userId="S::kanishar@iu.edu::588a7290-02a2-4870-941c-1eca722d33d9" providerId="AD" clId="Web-{0EBC02F8-280B-429E-B3C8-E1D767DAEE37}" dt="2022-12-03T22:05:29.524" v="43"/>
        <pc:sldMkLst>
          <pc:docMk/>
          <pc:sldMk cId="1879144105" sldId="309"/>
        </pc:sldMkLst>
      </pc:sldChg>
      <pc:sldChg chg="mod modClrScheme chgLayout">
        <pc:chgData name="Sharma, Kanishkaa" userId="S::kanishar@iu.edu::588a7290-02a2-4870-941c-1eca722d33d9" providerId="AD" clId="Web-{0EBC02F8-280B-429E-B3C8-E1D767DAEE37}" dt="2022-12-03T22:05:29.524" v="43"/>
        <pc:sldMkLst>
          <pc:docMk/>
          <pc:sldMk cId="2239400949" sldId="310"/>
        </pc:sldMkLst>
      </pc:sldChg>
      <pc:sldChg chg="mod modClrScheme chgLayout">
        <pc:chgData name="Sharma, Kanishkaa" userId="S::kanishar@iu.edu::588a7290-02a2-4870-941c-1eca722d33d9" providerId="AD" clId="Web-{0EBC02F8-280B-429E-B3C8-E1D767DAEE37}" dt="2022-12-03T22:05:29.524" v="43"/>
        <pc:sldMkLst>
          <pc:docMk/>
          <pc:sldMk cId="1705979105" sldId="311"/>
        </pc:sldMkLst>
      </pc:sldChg>
      <pc:sldChg chg="modSp mod modClrScheme chgLayout">
        <pc:chgData name="Sharma, Kanishkaa" userId="S::kanishar@iu.edu::588a7290-02a2-4870-941c-1eca722d33d9" providerId="AD" clId="Web-{0EBC02F8-280B-429E-B3C8-E1D767DAEE37}" dt="2022-12-03T22:05:29.524" v="43"/>
        <pc:sldMkLst>
          <pc:docMk/>
          <pc:sldMk cId="2743814436" sldId="312"/>
        </pc:sldMkLst>
        <pc:spChg chg="mod ord">
          <ac:chgData name="Sharma, Kanishkaa" userId="S::kanishar@iu.edu::588a7290-02a2-4870-941c-1eca722d33d9" providerId="AD" clId="Web-{0EBC02F8-280B-429E-B3C8-E1D767DAEE37}" dt="2022-12-03T22:05:29.524" v="43"/>
          <ac:spMkLst>
            <pc:docMk/>
            <pc:sldMk cId="2743814436" sldId="312"/>
            <ac:spMk id="2" creationId="{2845742F-9A93-EB6F-B7FB-1501943E12DF}"/>
          </ac:spMkLst>
        </pc:spChg>
      </pc:sldChg>
      <pc:sldChg chg="mod modClrScheme chgLayout">
        <pc:chgData name="Sharma, Kanishkaa" userId="S::kanishar@iu.edu::588a7290-02a2-4870-941c-1eca722d33d9" providerId="AD" clId="Web-{0EBC02F8-280B-429E-B3C8-E1D767DAEE37}" dt="2022-12-03T22:05:29.524" v="43"/>
        <pc:sldMkLst>
          <pc:docMk/>
          <pc:sldMk cId="3014892292" sldId="313"/>
        </pc:sldMkLst>
      </pc:sldChg>
      <pc:sldChg chg="mod modClrScheme chgLayout">
        <pc:chgData name="Sharma, Kanishkaa" userId="S::kanishar@iu.edu::588a7290-02a2-4870-941c-1eca722d33d9" providerId="AD" clId="Web-{0EBC02F8-280B-429E-B3C8-E1D767DAEE37}" dt="2022-12-03T22:05:29.524" v="43"/>
        <pc:sldMkLst>
          <pc:docMk/>
          <pc:sldMk cId="1536596664" sldId="314"/>
        </pc:sldMkLst>
      </pc:sldChg>
      <pc:sldMasterChg chg="add del addSldLayout delSldLayout">
        <pc:chgData name="Sharma, Kanishkaa" userId="S::kanishar@iu.edu::588a7290-02a2-4870-941c-1eca722d33d9" providerId="AD" clId="Web-{0EBC02F8-280B-429E-B3C8-E1D767DAEE37}" dt="2022-12-03T22:05:29.524" v="43"/>
        <pc:sldMasterMkLst>
          <pc:docMk/>
          <pc:sldMasterMk cId="2905537470" sldId="2147484133"/>
        </pc:sldMasterMkLst>
        <pc:sldLayoutChg chg="add del">
          <pc:chgData name="Sharma, Kanishkaa" userId="S::kanishar@iu.edu::588a7290-02a2-4870-941c-1eca722d33d9" providerId="AD" clId="Web-{0EBC02F8-280B-429E-B3C8-E1D767DAEE37}" dt="2022-12-03T22:05:29.524" v="43"/>
          <pc:sldLayoutMkLst>
            <pc:docMk/>
            <pc:sldMasterMk cId="2905537470" sldId="2147484133"/>
            <pc:sldLayoutMk cId="3945915738" sldId="2147484134"/>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928576986" sldId="2147484135"/>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310032028" sldId="2147484136"/>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2069223751" sldId="2147484137"/>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312124424" sldId="2147484138"/>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4105706390" sldId="2147484139"/>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1129236" sldId="2147484140"/>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3740371491" sldId="2147484141"/>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657494738" sldId="2147484142"/>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500893927" sldId="2147484143"/>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2093712670" sldId="2147484144"/>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1961572463" sldId="2147484145"/>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4089718483" sldId="2147484146"/>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4070100565" sldId="2147484147"/>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3257961679" sldId="2147484148"/>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2668638651" sldId="2147484149"/>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3598486064" sldId="2147484150"/>
          </pc:sldLayoutMkLst>
        </pc:sldLayoutChg>
        <pc:sldLayoutChg chg="add del">
          <pc:chgData name="Sharma, Kanishkaa" userId="S::kanishar@iu.edu::588a7290-02a2-4870-941c-1eca722d33d9" providerId="AD" clId="Web-{0EBC02F8-280B-429E-B3C8-E1D767DAEE37}" dt="2022-12-03T22:05:29.524" v="43"/>
          <pc:sldLayoutMkLst>
            <pc:docMk/>
            <pc:sldMasterMk cId="2905537470" sldId="2147484133"/>
            <pc:sldLayoutMk cId="3481718878" sldId="2147484151"/>
          </pc:sldLayoutMkLst>
        </pc:sldLayoutChg>
      </pc:sldMasterChg>
      <pc:sldMasterChg chg="add del addSldLayout delSldLayout modSldLayout">
        <pc:chgData name="Sharma, Kanishkaa" userId="S::kanishar@iu.edu::588a7290-02a2-4870-941c-1eca722d33d9" providerId="AD" clId="Web-{0EBC02F8-280B-429E-B3C8-E1D767DAEE37}" dt="2022-12-03T22:05:29.524" v="43"/>
        <pc:sldMasterMkLst>
          <pc:docMk/>
          <pc:sldMasterMk cId="337293397" sldId="2147484152"/>
        </pc:sldMasterMkLst>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1876251194" sldId="2147484153"/>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1014297229" sldId="2147484154"/>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980976284" sldId="2147484155"/>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2754675237" sldId="2147484156"/>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4238941010" sldId="2147484157"/>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1484891177" sldId="2147484158"/>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755355870" sldId="2147484159"/>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820624855" sldId="2147484160"/>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1953396983" sldId="2147484161"/>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1476143588" sldId="2147484162"/>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394369136" sldId="2147484163"/>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840261854" sldId="2147484164"/>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564672027" sldId="2147484165"/>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2812186461" sldId="2147484166"/>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2965353171" sldId="2147484167"/>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155470475" sldId="2147484168"/>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3429542380" sldId="2147484169"/>
          </pc:sldLayoutMkLst>
        </pc:sldLayoutChg>
        <pc:sldLayoutChg chg="add del mod replId">
          <pc:chgData name="Sharma, Kanishkaa" userId="S::kanishar@iu.edu::588a7290-02a2-4870-941c-1eca722d33d9" providerId="AD" clId="Web-{0EBC02F8-280B-429E-B3C8-E1D767DAEE37}" dt="2022-12-03T22:05:29.524" v="43"/>
          <pc:sldLayoutMkLst>
            <pc:docMk/>
            <pc:sldMasterMk cId="337293397" sldId="2147484152"/>
            <pc:sldLayoutMk cId="2334591252" sldId="2147484170"/>
          </pc:sldLayoutMkLst>
        </pc:sldLayoutChg>
      </pc:sldMasterChg>
    </pc:docChg>
  </pc:docChgLst>
  <pc:docChgLst>
    <pc:chgData name="Pagare, Mansi" userId="S::mpagare@iu.edu::16e3a064-9f79-4ffe-907b-d4042be546f7" providerId="AD" clId="Web-{73CA2221-A430-4AB6-ABEC-A47D2FD18CFE}"/>
    <pc:docChg chg="modSld">
      <pc:chgData name="Pagare, Mansi" userId="S::mpagare@iu.edu::16e3a064-9f79-4ffe-907b-d4042be546f7" providerId="AD" clId="Web-{73CA2221-A430-4AB6-ABEC-A47D2FD18CFE}" dt="2022-12-03T03:16:46.892" v="62"/>
      <pc:docMkLst>
        <pc:docMk/>
      </pc:docMkLst>
      <pc:sldChg chg="modSp">
        <pc:chgData name="Pagare, Mansi" userId="S::mpagare@iu.edu::16e3a064-9f79-4ffe-907b-d4042be546f7" providerId="AD" clId="Web-{73CA2221-A430-4AB6-ABEC-A47D2FD18CFE}" dt="2022-12-03T02:34:48.889" v="0" actId="14100"/>
        <pc:sldMkLst>
          <pc:docMk/>
          <pc:sldMk cId="109857222" sldId="256"/>
        </pc:sldMkLst>
        <pc:spChg chg="mod">
          <ac:chgData name="Pagare, Mansi" userId="S::mpagare@iu.edu::16e3a064-9f79-4ffe-907b-d4042be546f7" providerId="AD" clId="Web-{73CA2221-A430-4AB6-ABEC-A47D2FD18CFE}" dt="2022-12-03T02:34:48.889" v="0" actId="14100"/>
          <ac:spMkLst>
            <pc:docMk/>
            <pc:sldMk cId="109857222" sldId="256"/>
            <ac:spMk id="2" creationId="{00000000-0000-0000-0000-000000000000}"/>
          </ac:spMkLst>
        </pc:spChg>
      </pc:sldChg>
      <pc:sldChg chg="modSp delCm">
        <pc:chgData name="Pagare, Mansi" userId="S::mpagare@iu.edu::16e3a064-9f79-4ffe-907b-d4042be546f7" providerId="AD" clId="Web-{73CA2221-A430-4AB6-ABEC-A47D2FD18CFE}" dt="2022-12-03T03:16:46.892" v="62"/>
        <pc:sldMkLst>
          <pc:docMk/>
          <pc:sldMk cId="288408977" sldId="259"/>
        </pc:sldMkLst>
        <pc:spChg chg="mod">
          <ac:chgData name="Pagare, Mansi" userId="S::mpagare@iu.edu::16e3a064-9f79-4ffe-907b-d4042be546f7" providerId="AD" clId="Web-{73CA2221-A430-4AB6-ABEC-A47D2FD18CFE}" dt="2022-12-03T02:44:56.173" v="28" actId="20577"/>
          <ac:spMkLst>
            <pc:docMk/>
            <pc:sldMk cId="288408977" sldId="259"/>
            <ac:spMk id="2" creationId="{D939DBD4-AA97-5A14-1E75-FD3EF6D4521F}"/>
          </ac:spMkLst>
        </pc:spChg>
        <pc:spChg chg="mod">
          <ac:chgData name="Pagare, Mansi" userId="S::mpagare@iu.edu::16e3a064-9f79-4ffe-907b-d4042be546f7" providerId="AD" clId="Web-{73CA2221-A430-4AB6-ABEC-A47D2FD18CFE}" dt="2022-12-03T03:16:46.751" v="61" actId="20577"/>
          <ac:spMkLst>
            <pc:docMk/>
            <pc:sldMk cId="288408977" sldId="259"/>
            <ac:spMk id="3" creationId="{823F253B-32C7-1BBF-2DFF-CA411647F82C}"/>
          </ac:spMkLst>
        </pc:spChg>
      </pc:sldChg>
    </pc:docChg>
  </pc:docChgLst>
  <pc:docChgLst>
    <pc:chgData name="Pagare, Mansi" userId="S::mpagare@iu.edu::16e3a064-9f79-4ffe-907b-d4042be546f7" providerId="AD" clId="Web-{5FDCFF48-DF8F-445B-A408-CC6BC4DBA03E}"/>
    <pc:docChg chg="addSld delSld modSld sldOrd">
      <pc:chgData name="Pagare, Mansi" userId="S::mpagare@iu.edu::16e3a064-9f79-4ffe-907b-d4042be546f7" providerId="AD" clId="Web-{5FDCFF48-DF8F-445B-A408-CC6BC4DBA03E}" dt="2022-12-02T02:44:21.609" v="101"/>
      <pc:docMkLst>
        <pc:docMk/>
      </pc:docMkLst>
      <pc:sldChg chg="modSp">
        <pc:chgData name="Pagare, Mansi" userId="S::mpagare@iu.edu::16e3a064-9f79-4ffe-907b-d4042be546f7" providerId="AD" clId="Web-{5FDCFF48-DF8F-445B-A408-CC6BC4DBA03E}" dt="2022-12-02T02:30:25.889" v="64" actId="20577"/>
        <pc:sldMkLst>
          <pc:docMk/>
          <pc:sldMk cId="783229305" sldId="260"/>
        </pc:sldMkLst>
        <pc:spChg chg="mod">
          <ac:chgData name="Pagare, Mansi" userId="S::mpagare@iu.edu::16e3a064-9f79-4ffe-907b-d4042be546f7" providerId="AD" clId="Web-{5FDCFF48-DF8F-445B-A408-CC6BC4DBA03E}" dt="2022-12-02T02:30:25.889" v="64" actId="20577"/>
          <ac:spMkLst>
            <pc:docMk/>
            <pc:sldMk cId="783229305" sldId="260"/>
            <ac:spMk id="13" creationId="{F9D98DD8-ED79-B450-C4CB-BA7917FCE4A1}"/>
          </ac:spMkLst>
        </pc:spChg>
      </pc:sldChg>
      <pc:sldChg chg="modSp">
        <pc:chgData name="Pagare, Mansi" userId="S::mpagare@iu.edu::16e3a064-9f79-4ffe-907b-d4042be546f7" providerId="AD" clId="Web-{5FDCFF48-DF8F-445B-A408-CC6BC4DBA03E}" dt="2022-12-02T02:36:24.521" v="94" actId="20577"/>
        <pc:sldMkLst>
          <pc:docMk/>
          <pc:sldMk cId="1267405236" sldId="261"/>
        </pc:sldMkLst>
        <pc:spChg chg="mod">
          <ac:chgData name="Pagare, Mansi" userId="S::mpagare@iu.edu::16e3a064-9f79-4ffe-907b-d4042be546f7" providerId="AD" clId="Web-{5FDCFF48-DF8F-445B-A408-CC6BC4DBA03E}" dt="2022-12-02T02:36:24.521" v="94" actId="20577"/>
          <ac:spMkLst>
            <pc:docMk/>
            <pc:sldMk cId="1267405236" sldId="261"/>
            <ac:spMk id="6" creationId="{BCEE3C66-E488-86A3-B793-E2F910A2FC63}"/>
          </ac:spMkLst>
        </pc:spChg>
      </pc:sldChg>
      <pc:sldChg chg="ord">
        <pc:chgData name="Pagare, Mansi" userId="S::mpagare@iu.edu::16e3a064-9f79-4ffe-907b-d4042be546f7" providerId="AD" clId="Web-{5FDCFF48-DF8F-445B-A408-CC6BC4DBA03E}" dt="2022-12-02T02:44:21.609" v="101"/>
        <pc:sldMkLst>
          <pc:docMk/>
          <pc:sldMk cId="3102567697" sldId="262"/>
        </pc:sldMkLst>
      </pc:sldChg>
      <pc:sldChg chg="ord">
        <pc:chgData name="Pagare, Mansi" userId="S::mpagare@iu.edu::16e3a064-9f79-4ffe-907b-d4042be546f7" providerId="AD" clId="Web-{5FDCFF48-DF8F-445B-A408-CC6BC4DBA03E}" dt="2022-12-02T02:42:09.309" v="98"/>
        <pc:sldMkLst>
          <pc:docMk/>
          <pc:sldMk cId="3767336419" sldId="264"/>
        </pc:sldMkLst>
      </pc:sldChg>
      <pc:sldChg chg="ord">
        <pc:chgData name="Pagare, Mansi" userId="S::mpagare@iu.edu::16e3a064-9f79-4ffe-907b-d4042be546f7" providerId="AD" clId="Web-{5FDCFF48-DF8F-445B-A408-CC6BC4DBA03E}" dt="2022-12-02T02:42:34.216" v="99"/>
        <pc:sldMkLst>
          <pc:docMk/>
          <pc:sldMk cId="1451667209" sldId="270"/>
        </pc:sldMkLst>
      </pc:sldChg>
      <pc:sldChg chg="modSp">
        <pc:chgData name="Pagare, Mansi" userId="S::mpagare@iu.edu::16e3a064-9f79-4ffe-907b-d4042be546f7" providerId="AD" clId="Web-{5FDCFF48-DF8F-445B-A408-CC6BC4DBA03E}" dt="2022-12-02T00:03:26.433" v="12" actId="20577"/>
        <pc:sldMkLst>
          <pc:docMk/>
          <pc:sldMk cId="3389913019" sldId="274"/>
        </pc:sldMkLst>
        <pc:spChg chg="mod">
          <ac:chgData name="Pagare, Mansi" userId="S::mpagare@iu.edu::16e3a064-9f79-4ffe-907b-d4042be546f7" providerId="AD" clId="Web-{5FDCFF48-DF8F-445B-A408-CC6BC4DBA03E}" dt="2022-12-02T00:03:26.433" v="12" actId="20577"/>
          <ac:spMkLst>
            <pc:docMk/>
            <pc:sldMk cId="3389913019" sldId="274"/>
            <ac:spMk id="2" creationId="{1655C3DC-27F4-EC6B-D0FA-4B54A345898B}"/>
          </ac:spMkLst>
        </pc:spChg>
      </pc:sldChg>
      <pc:sldChg chg="del">
        <pc:chgData name="Pagare, Mansi" userId="S::mpagare@iu.edu::16e3a064-9f79-4ffe-907b-d4042be546f7" providerId="AD" clId="Web-{5FDCFF48-DF8F-445B-A408-CC6BC4DBA03E}" dt="2022-12-02T02:32:29.969" v="65"/>
        <pc:sldMkLst>
          <pc:docMk/>
          <pc:sldMk cId="157377890" sldId="279"/>
        </pc:sldMkLst>
      </pc:sldChg>
      <pc:sldChg chg="addSp modSp new mod ord modClrScheme chgLayout">
        <pc:chgData name="Pagare, Mansi" userId="S::mpagare@iu.edu::16e3a064-9f79-4ffe-907b-d4042be546f7" providerId="AD" clId="Web-{5FDCFF48-DF8F-445B-A408-CC6BC4DBA03E}" dt="2022-12-01T23:22:11.088" v="11" actId="20577"/>
        <pc:sldMkLst>
          <pc:docMk/>
          <pc:sldMk cId="2270949241" sldId="282"/>
        </pc:sldMkLst>
        <pc:spChg chg="add mod">
          <ac:chgData name="Pagare, Mansi" userId="S::mpagare@iu.edu::16e3a064-9f79-4ffe-907b-d4042be546f7" providerId="AD" clId="Web-{5FDCFF48-DF8F-445B-A408-CC6BC4DBA03E}" dt="2022-12-01T23:22:11.088" v="11" actId="20577"/>
          <ac:spMkLst>
            <pc:docMk/>
            <pc:sldMk cId="2270949241" sldId="282"/>
            <ac:spMk id="2" creationId="{4B58C633-2C47-C477-D8B6-8A36159763D8}"/>
          </ac:spMkLst>
        </pc:spChg>
        <pc:spChg chg="add mod">
          <ac:chgData name="Pagare, Mansi" userId="S::mpagare@iu.edu::16e3a064-9f79-4ffe-907b-d4042be546f7" providerId="AD" clId="Web-{5FDCFF48-DF8F-445B-A408-CC6BC4DBA03E}" dt="2022-12-01T23:21:57.104" v="2"/>
          <ac:spMkLst>
            <pc:docMk/>
            <pc:sldMk cId="2270949241" sldId="282"/>
            <ac:spMk id="3" creationId="{9E39854B-6F87-0F94-7D32-A44E170C71C8}"/>
          </ac:spMkLst>
        </pc:spChg>
      </pc:sldChg>
      <pc:sldChg chg="addSp modSp new mod modClrScheme chgLayout">
        <pc:chgData name="Pagare, Mansi" userId="S::mpagare@iu.edu::16e3a064-9f79-4ffe-907b-d4042be546f7" providerId="AD" clId="Web-{5FDCFF48-DF8F-445B-A408-CC6BC4DBA03E}" dt="2022-12-02T02:22:35.394" v="53" actId="20577"/>
        <pc:sldMkLst>
          <pc:docMk/>
          <pc:sldMk cId="4248868057" sldId="285"/>
        </pc:sldMkLst>
        <pc:spChg chg="add mod">
          <ac:chgData name="Pagare, Mansi" userId="S::mpagare@iu.edu::16e3a064-9f79-4ffe-907b-d4042be546f7" providerId="AD" clId="Web-{5FDCFF48-DF8F-445B-A408-CC6BC4DBA03E}" dt="2022-12-02T02:22:35.394" v="53" actId="20577"/>
          <ac:spMkLst>
            <pc:docMk/>
            <pc:sldMk cId="4248868057" sldId="285"/>
            <ac:spMk id="2" creationId="{D1ECB96A-F6FF-A468-5E59-914DAB21A635}"/>
          </ac:spMkLst>
        </pc:spChg>
        <pc:spChg chg="add mod">
          <ac:chgData name="Pagare, Mansi" userId="S::mpagare@iu.edu::16e3a064-9f79-4ffe-907b-d4042be546f7" providerId="AD" clId="Web-{5FDCFF48-DF8F-445B-A408-CC6BC4DBA03E}" dt="2022-12-02T02:22:16.503" v="28"/>
          <ac:spMkLst>
            <pc:docMk/>
            <pc:sldMk cId="4248868057" sldId="285"/>
            <ac:spMk id="3" creationId="{5C95A25D-03EB-9FFB-FF8C-46A82A38A021}"/>
          </ac:spMkLst>
        </pc:spChg>
      </pc:sldChg>
      <pc:sldChg chg="delSp modSp new del mod modClrScheme chgLayout">
        <pc:chgData name="Pagare, Mansi" userId="S::mpagare@iu.edu::16e3a064-9f79-4ffe-907b-d4042be546f7" providerId="AD" clId="Web-{5FDCFF48-DF8F-445B-A408-CC6BC4DBA03E}" dt="2022-12-02T02:41:25.652" v="97"/>
        <pc:sldMkLst>
          <pc:docMk/>
          <pc:sldMk cId="760357522" sldId="286"/>
        </pc:sldMkLst>
        <pc:spChg chg="mod ord">
          <ac:chgData name="Pagare, Mansi" userId="S::mpagare@iu.edu::16e3a064-9f79-4ffe-907b-d4042be546f7" providerId="AD" clId="Web-{5FDCFF48-DF8F-445B-A408-CC6BC4DBA03E}" dt="2022-12-02T02:40:50.152" v="96"/>
          <ac:spMkLst>
            <pc:docMk/>
            <pc:sldMk cId="760357522" sldId="286"/>
            <ac:spMk id="2" creationId="{F0FED7CD-A7BC-97C0-E372-2AFEC441DCD1}"/>
          </ac:spMkLst>
        </pc:spChg>
        <pc:spChg chg="del">
          <ac:chgData name="Pagare, Mansi" userId="S::mpagare@iu.edu::16e3a064-9f79-4ffe-907b-d4042be546f7" providerId="AD" clId="Web-{5FDCFF48-DF8F-445B-A408-CC6BC4DBA03E}" dt="2022-12-02T02:40:50.152" v="96"/>
          <ac:spMkLst>
            <pc:docMk/>
            <pc:sldMk cId="760357522" sldId="286"/>
            <ac:spMk id="3" creationId="{A60BF353-F18B-1F74-012A-E2EFFAA758D8}"/>
          </ac:spMkLst>
        </pc:spChg>
        <pc:spChg chg="mod ord">
          <ac:chgData name="Pagare, Mansi" userId="S::mpagare@iu.edu::16e3a064-9f79-4ffe-907b-d4042be546f7" providerId="AD" clId="Web-{5FDCFF48-DF8F-445B-A408-CC6BC4DBA03E}" dt="2022-12-02T02:40:50.152" v="96"/>
          <ac:spMkLst>
            <pc:docMk/>
            <pc:sldMk cId="760357522" sldId="286"/>
            <ac:spMk id="4" creationId="{22DAD414-F719-6F33-E30D-A588F26CB826}"/>
          </ac:spMkLst>
        </pc:spChg>
        <pc:spChg chg="del">
          <ac:chgData name="Pagare, Mansi" userId="S::mpagare@iu.edu::16e3a064-9f79-4ffe-907b-d4042be546f7" providerId="AD" clId="Web-{5FDCFF48-DF8F-445B-A408-CC6BC4DBA03E}" dt="2022-12-02T02:40:50.152" v="96"/>
          <ac:spMkLst>
            <pc:docMk/>
            <pc:sldMk cId="760357522" sldId="286"/>
            <ac:spMk id="5" creationId="{19552C8A-FCC8-CDEA-DA20-E3B7DF0B3134}"/>
          </ac:spMkLst>
        </pc:spChg>
        <pc:spChg chg="del">
          <ac:chgData name="Pagare, Mansi" userId="S::mpagare@iu.edu::16e3a064-9f79-4ffe-907b-d4042be546f7" providerId="AD" clId="Web-{5FDCFF48-DF8F-445B-A408-CC6BC4DBA03E}" dt="2022-12-02T02:40:50.152" v="96"/>
          <ac:spMkLst>
            <pc:docMk/>
            <pc:sldMk cId="760357522" sldId="286"/>
            <ac:spMk id="6" creationId="{39914A83-4E2C-ABEE-859D-156E0D9C8CA2}"/>
          </ac:spMkLst>
        </pc:spChg>
      </pc:sldChg>
    </pc:docChg>
  </pc:docChgLst>
  <pc:docChgLst>
    <pc:chgData name="Pagare, Mansi" userId="S::mpagare@iu.edu::16e3a064-9f79-4ffe-907b-d4042be546f7" providerId="AD" clId="Web-{B7E79ACC-1B24-4F0A-878E-3712185828C1}"/>
    <pc:docChg chg="modSld">
      <pc:chgData name="Pagare, Mansi" userId="S::mpagare@iu.edu::16e3a064-9f79-4ffe-907b-d4042be546f7" providerId="AD" clId="Web-{B7E79ACC-1B24-4F0A-878E-3712185828C1}" dt="2022-12-03T07:45:54.768" v="12"/>
      <pc:docMkLst>
        <pc:docMk/>
      </pc:docMkLst>
      <pc:sldChg chg="delCm">
        <pc:chgData name="Pagare, Mansi" userId="S::mpagare@iu.edu::16e3a064-9f79-4ffe-907b-d4042be546f7" providerId="AD" clId="Web-{B7E79ACC-1B24-4F0A-878E-3712185828C1}" dt="2022-12-03T07:45:54.768" v="12"/>
        <pc:sldMkLst>
          <pc:docMk/>
          <pc:sldMk cId="455410490" sldId="258"/>
        </pc:sldMkLst>
      </pc:sldChg>
      <pc:sldChg chg="modSp">
        <pc:chgData name="Pagare, Mansi" userId="S::mpagare@iu.edu::16e3a064-9f79-4ffe-907b-d4042be546f7" providerId="AD" clId="Web-{B7E79ACC-1B24-4F0A-878E-3712185828C1}" dt="2022-12-03T04:25:15.588" v="9" actId="20577"/>
        <pc:sldMkLst>
          <pc:docMk/>
          <pc:sldMk cId="1267405236" sldId="261"/>
        </pc:sldMkLst>
        <pc:spChg chg="mod">
          <ac:chgData name="Pagare, Mansi" userId="S::mpagare@iu.edu::16e3a064-9f79-4ffe-907b-d4042be546f7" providerId="AD" clId="Web-{B7E79ACC-1B24-4F0A-878E-3712185828C1}" dt="2022-12-03T04:25:15.588" v="9" actId="20577"/>
          <ac:spMkLst>
            <pc:docMk/>
            <pc:sldMk cId="1267405236" sldId="261"/>
            <ac:spMk id="4" creationId="{722A69B5-917A-4751-B679-C419030EEC6F}"/>
          </ac:spMkLst>
        </pc:spChg>
      </pc:sldChg>
      <pc:sldChg chg="delCm">
        <pc:chgData name="Pagare, Mansi" userId="S::mpagare@iu.edu::16e3a064-9f79-4ffe-907b-d4042be546f7" providerId="AD" clId="Web-{B7E79ACC-1B24-4F0A-878E-3712185828C1}" dt="2022-12-03T04:25:45.495" v="10"/>
        <pc:sldMkLst>
          <pc:docMk/>
          <pc:sldMk cId="1451667209" sldId="270"/>
        </pc:sldMkLst>
      </pc:sldChg>
      <pc:sldChg chg="addSp modSp">
        <pc:chgData name="Pagare, Mansi" userId="S::mpagare@iu.edu::16e3a064-9f79-4ffe-907b-d4042be546f7" providerId="AD" clId="Web-{B7E79ACC-1B24-4F0A-878E-3712185828C1}" dt="2022-12-03T04:23:10.679" v="6" actId="1076"/>
        <pc:sldMkLst>
          <pc:docMk/>
          <pc:sldMk cId="2046753979" sldId="277"/>
        </pc:sldMkLst>
        <pc:picChg chg="add mod">
          <ac:chgData name="Pagare, Mansi" userId="S::mpagare@iu.edu::16e3a064-9f79-4ffe-907b-d4042be546f7" providerId="AD" clId="Web-{B7E79ACC-1B24-4F0A-878E-3712185828C1}" dt="2022-12-03T04:23:10.679" v="6" actId="1076"/>
          <ac:picMkLst>
            <pc:docMk/>
            <pc:sldMk cId="2046753979" sldId="277"/>
            <ac:picMk id="5" creationId="{F54342D8-9DED-1E44-42F8-381260A44F41}"/>
          </ac:picMkLst>
        </pc:picChg>
      </pc:sldChg>
      <pc:sldChg chg="modSp">
        <pc:chgData name="Pagare, Mansi" userId="S::mpagare@iu.edu::16e3a064-9f79-4ffe-907b-d4042be546f7" providerId="AD" clId="Web-{B7E79ACC-1B24-4F0A-878E-3712185828C1}" dt="2022-12-03T04:27:15.606" v="11" actId="14100"/>
        <pc:sldMkLst>
          <pc:docMk/>
          <pc:sldMk cId="550766726" sldId="287"/>
        </pc:sldMkLst>
        <pc:spChg chg="mod">
          <ac:chgData name="Pagare, Mansi" userId="S::mpagare@iu.edu::16e3a064-9f79-4ffe-907b-d4042be546f7" providerId="AD" clId="Web-{B7E79ACC-1B24-4F0A-878E-3712185828C1}" dt="2022-12-03T04:27:15.606" v="11" actId="14100"/>
          <ac:spMkLst>
            <pc:docMk/>
            <pc:sldMk cId="550766726" sldId="287"/>
            <ac:spMk id="2" creationId="{EB71A175-2428-9628-036D-29D69FADE66A}"/>
          </ac:spMkLst>
        </pc:spChg>
      </pc:sldChg>
    </pc:docChg>
  </pc:docChgLst>
  <pc:docChgLst>
    <pc:chgData name="Sharma, Kanishkaa" userId="S::kanishar@iu.edu::588a7290-02a2-4870-941c-1eca722d33d9" providerId="AD" clId="Web-{3CE6402C-13C5-4C47-9320-8D5A2580D380}"/>
    <pc:docChg chg="sldOrd">
      <pc:chgData name="Sharma, Kanishkaa" userId="S::kanishar@iu.edu::588a7290-02a2-4870-941c-1eca722d33d9" providerId="AD" clId="Web-{3CE6402C-13C5-4C47-9320-8D5A2580D380}" dt="2022-12-01T16:35:00.290" v="0"/>
      <pc:docMkLst>
        <pc:docMk/>
      </pc:docMkLst>
      <pc:sldChg chg="ord">
        <pc:chgData name="Sharma, Kanishkaa" userId="S::kanishar@iu.edu::588a7290-02a2-4870-941c-1eca722d33d9" providerId="AD" clId="Web-{3CE6402C-13C5-4C47-9320-8D5A2580D380}" dt="2022-12-01T16:35:00.290" v="0"/>
        <pc:sldMkLst>
          <pc:docMk/>
          <pc:sldMk cId="1007448597" sldId="269"/>
        </pc:sldMkLst>
      </pc:sldChg>
    </pc:docChg>
  </pc:docChgLst>
  <pc:docChgLst>
    <pc:chgData name="Sharma, Kanishkaa" userId="S::kanishar@iu.edu::588a7290-02a2-4870-941c-1eca722d33d9" providerId="AD" clId="Web-{541CBF1B-706E-442F-BC30-80DE83D68CEB}"/>
    <pc:docChg chg="modSld">
      <pc:chgData name="Sharma, Kanishkaa" userId="S::kanishar@iu.edu::588a7290-02a2-4870-941c-1eca722d33d9" providerId="AD" clId="Web-{541CBF1B-706E-442F-BC30-80DE83D68CEB}" dt="2022-12-03T02:43:45.153" v="22" actId="20577"/>
      <pc:docMkLst>
        <pc:docMk/>
      </pc:docMkLst>
      <pc:sldChg chg="modSp">
        <pc:chgData name="Sharma, Kanishkaa" userId="S::kanishar@iu.edu::588a7290-02a2-4870-941c-1eca722d33d9" providerId="AD" clId="Web-{541CBF1B-706E-442F-BC30-80DE83D68CEB}" dt="2022-12-03T02:43:45.153" v="22" actId="20577"/>
        <pc:sldMkLst>
          <pc:docMk/>
          <pc:sldMk cId="109857222" sldId="256"/>
        </pc:sldMkLst>
        <pc:spChg chg="mod">
          <ac:chgData name="Sharma, Kanishkaa" userId="S::kanishar@iu.edu::588a7290-02a2-4870-941c-1eca722d33d9" providerId="AD" clId="Web-{541CBF1B-706E-442F-BC30-80DE83D68CEB}" dt="2022-12-03T02:43:45.153" v="22" actId="20577"/>
          <ac:spMkLst>
            <pc:docMk/>
            <pc:sldMk cId="109857222" sldId="256"/>
            <ac:spMk id="2" creationId="{00000000-0000-0000-0000-000000000000}"/>
          </ac:spMkLst>
        </pc:spChg>
      </pc:sldChg>
      <pc:sldChg chg="modSp">
        <pc:chgData name="Sharma, Kanishkaa" userId="S::kanishar@iu.edu::588a7290-02a2-4870-941c-1eca722d33d9" providerId="AD" clId="Web-{541CBF1B-706E-442F-BC30-80DE83D68CEB}" dt="2022-12-03T02:40:23.742" v="8" actId="1076"/>
        <pc:sldMkLst>
          <pc:docMk/>
          <pc:sldMk cId="961480395" sldId="284"/>
        </pc:sldMkLst>
        <pc:picChg chg="mod">
          <ac:chgData name="Sharma, Kanishkaa" userId="S::kanishar@iu.edu::588a7290-02a2-4870-941c-1eca722d33d9" providerId="AD" clId="Web-{541CBF1B-706E-442F-BC30-80DE83D68CEB}" dt="2022-12-03T02:37:59.254" v="3" actId="1076"/>
          <ac:picMkLst>
            <pc:docMk/>
            <pc:sldMk cId="961480395" sldId="284"/>
            <ac:picMk id="3" creationId="{A2578CBF-7A33-5A73-571D-8253881DE58D}"/>
          </ac:picMkLst>
        </pc:picChg>
        <pc:picChg chg="mod">
          <ac:chgData name="Sharma, Kanishkaa" userId="S::kanishar@iu.edu::588a7290-02a2-4870-941c-1eca722d33d9" providerId="AD" clId="Web-{541CBF1B-706E-442F-BC30-80DE83D68CEB}" dt="2022-12-03T02:38:05.957" v="4" actId="1076"/>
          <ac:picMkLst>
            <pc:docMk/>
            <pc:sldMk cId="961480395" sldId="284"/>
            <ac:picMk id="5" creationId="{4F41AA24-9964-0FB9-F278-4A86A2FCF1A4}"/>
          </ac:picMkLst>
        </pc:picChg>
        <pc:picChg chg="mod">
          <ac:chgData name="Sharma, Kanishkaa" userId="S::kanishar@iu.edu::588a7290-02a2-4870-941c-1eca722d33d9" providerId="AD" clId="Web-{541CBF1B-706E-442F-BC30-80DE83D68CEB}" dt="2022-12-03T02:37:43.019" v="1" actId="1076"/>
          <ac:picMkLst>
            <pc:docMk/>
            <pc:sldMk cId="961480395" sldId="284"/>
            <ac:picMk id="6" creationId="{B4335C9D-D07B-0BA2-9E37-A34527123621}"/>
          </ac:picMkLst>
        </pc:picChg>
        <pc:picChg chg="mod">
          <ac:chgData name="Sharma, Kanishkaa" userId="S::kanishar@iu.edu::588a7290-02a2-4870-941c-1eca722d33d9" providerId="AD" clId="Web-{541CBF1B-706E-442F-BC30-80DE83D68CEB}" dt="2022-12-03T02:40:23.742" v="8" actId="1076"/>
          <ac:picMkLst>
            <pc:docMk/>
            <pc:sldMk cId="961480395" sldId="284"/>
            <ac:picMk id="7" creationId="{99B33449-CDC7-CD7B-2878-4D548F41A2AA}"/>
          </ac:picMkLst>
        </pc:picChg>
      </pc:sldChg>
    </pc:docChg>
  </pc:docChgLst>
  <pc:docChgLst>
    <pc:chgData name="LNU, Shashikant Reddy" userId="S::slnu@iu.edu::d18fdea2-e624-40f3-8d6f-c5c330a45018" providerId="AD" clId="Web-{178096E9-7188-441B-BD6F-E1A2EE73B6E6}"/>
    <pc:docChg chg="addSld modSld sldOrd">
      <pc:chgData name="LNU, Shashikant Reddy" userId="S::slnu@iu.edu::d18fdea2-e624-40f3-8d6f-c5c330a45018" providerId="AD" clId="Web-{178096E9-7188-441B-BD6F-E1A2EE73B6E6}" dt="2022-12-04T04:30:19.006" v="140" actId="1076"/>
      <pc:docMkLst>
        <pc:docMk/>
      </pc:docMkLst>
      <pc:sldChg chg="modSp">
        <pc:chgData name="LNU, Shashikant Reddy" userId="S::slnu@iu.edu::d18fdea2-e624-40f3-8d6f-c5c330a45018" providerId="AD" clId="Web-{178096E9-7188-441B-BD6F-E1A2EE73B6E6}" dt="2022-12-04T04:30:19.006" v="140" actId="1076"/>
        <pc:sldMkLst>
          <pc:docMk/>
          <pc:sldMk cId="109857222" sldId="256"/>
        </pc:sldMkLst>
        <pc:picChg chg="mod">
          <ac:chgData name="LNU, Shashikant Reddy" userId="S::slnu@iu.edu::d18fdea2-e624-40f3-8d6f-c5c330a45018" providerId="AD" clId="Web-{178096E9-7188-441B-BD6F-E1A2EE73B6E6}" dt="2022-12-04T04:30:19.006" v="140" actId="1076"/>
          <ac:picMkLst>
            <pc:docMk/>
            <pc:sldMk cId="109857222" sldId="256"/>
            <ac:picMk id="4" creationId="{208D2D89-2C49-3760-0958-27F7BF30F186}"/>
          </ac:picMkLst>
        </pc:picChg>
      </pc:sldChg>
      <pc:sldChg chg="modSp">
        <pc:chgData name="LNU, Shashikant Reddy" userId="S::slnu@iu.edu::d18fdea2-e624-40f3-8d6f-c5c330a45018" providerId="AD" clId="Web-{178096E9-7188-441B-BD6F-E1A2EE73B6E6}" dt="2022-12-04T03:11:34.230" v="67" actId="20577"/>
        <pc:sldMkLst>
          <pc:docMk/>
          <pc:sldMk cId="288408977" sldId="259"/>
        </pc:sldMkLst>
        <pc:spChg chg="mod">
          <ac:chgData name="LNU, Shashikant Reddy" userId="S::slnu@iu.edu::d18fdea2-e624-40f3-8d6f-c5c330a45018" providerId="AD" clId="Web-{178096E9-7188-441B-BD6F-E1A2EE73B6E6}" dt="2022-12-04T03:11:34.230" v="67" actId="20577"/>
          <ac:spMkLst>
            <pc:docMk/>
            <pc:sldMk cId="288408977" sldId="259"/>
            <ac:spMk id="3" creationId="{823F253B-32C7-1BBF-2DFF-CA411647F82C}"/>
          </ac:spMkLst>
        </pc:spChg>
      </pc:sldChg>
      <pc:sldChg chg="delCm">
        <pc:chgData name="LNU, Shashikant Reddy" userId="S::slnu@iu.edu::d18fdea2-e624-40f3-8d6f-c5c330a45018" providerId="AD" clId="Web-{178096E9-7188-441B-BD6F-E1A2EE73B6E6}" dt="2022-12-04T03:30:32.327" v="68"/>
        <pc:sldMkLst>
          <pc:docMk/>
          <pc:sldMk cId="1267405236" sldId="261"/>
        </pc:sldMkLst>
      </pc:sldChg>
      <pc:sldChg chg="modSp">
        <pc:chgData name="LNU, Shashikant Reddy" userId="S::slnu@iu.edu::d18fdea2-e624-40f3-8d6f-c5c330a45018" providerId="AD" clId="Web-{178096E9-7188-441B-BD6F-E1A2EE73B6E6}" dt="2022-12-04T03:33:23.533" v="75" actId="20577"/>
        <pc:sldMkLst>
          <pc:docMk/>
          <pc:sldMk cId="2046753979" sldId="277"/>
        </pc:sldMkLst>
        <pc:spChg chg="mod">
          <ac:chgData name="LNU, Shashikant Reddy" userId="S::slnu@iu.edu::d18fdea2-e624-40f3-8d6f-c5c330a45018" providerId="AD" clId="Web-{178096E9-7188-441B-BD6F-E1A2EE73B6E6}" dt="2022-12-04T03:33:23.533" v="75" actId="20577"/>
          <ac:spMkLst>
            <pc:docMk/>
            <pc:sldMk cId="2046753979" sldId="277"/>
            <ac:spMk id="4" creationId="{AF49DEAE-A24C-5A6D-CF22-1459B736B80A}"/>
          </ac:spMkLst>
        </pc:spChg>
      </pc:sldChg>
      <pc:sldChg chg="modSp">
        <pc:chgData name="LNU, Shashikant Reddy" userId="S::slnu@iu.edu::d18fdea2-e624-40f3-8d6f-c5c330a45018" providerId="AD" clId="Web-{178096E9-7188-441B-BD6F-E1A2EE73B6E6}" dt="2022-12-04T01:38:22.213" v="3" actId="20577"/>
        <pc:sldMkLst>
          <pc:docMk/>
          <pc:sldMk cId="355941087" sldId="280"/>
        </pc:sldMkLst>
        <pc:spChg chg="mod">
          <ac:chgData name="LNU, Shashikant Reddy" userId="S::slnu@iu.edu::d18fdea2-e624-40f3-8d6f-c5c330a45018" providerId="AD" clId="Web-{178096E9-7188-441B-BD6F-E1A2EE73B6E6}" dt="2022-12-04T01:38:22.213" v="3" actId="20577"/>
          <ac:spMkLst>
            <pc:docMk/>
            <pc:sldMk cId="355941087" sldId="280"/>
            <ac:spMk id="8" creationId="{08DC580B-1C3E-DDC2-3620-573887AB5ACD}"/>
          </ac:spMkLst>
        </pc:spChg>
      </pc:sldChg>
      <pc:sldChg chg="modSp">
        <pc:chgData name="LNU, Shashikant Reddy" userId="S::slnu@iu.edu::d18fdea2-e624-40f3-8d6f-c5c330a45018" providerId="AD" clId="Web-{178096E9-7188-441B-BD6F-E1A2EE73B6E6}" dt="2022-12-04T01:00:11.852" v="1" actId="1076"/>
        <pc:sldMkLst>
          <pc:docMk/>
          <pc:sldMk cId="1322593583" sldId="288"/>
        </pc:sldMkLst>
        <pc:picChg chg="mod">
          <ac:chgData name="LNU, Shashikant Reddy" userId="S::slnu@iu.edu::d18fdea2-e624-40f3-8d6f-c5c330a45018" providerId="AD" clId="Web-{178096E9-7188-441B-BD6F-E1A2EE73B6E6}" dt="2022-12-04T01:00:11.852" v="1" actId="1076"/>
          <ac:picMkLst>
            <pc:docMk/>
            <pc:sldMk cId="1322593583" sldId="288"/>
            <ac:picMk id="6" creationId="{89E5134E-ECBA-FE26-57CF-1B65D1094D78}"/>
          </ac:picMkLst>
        </pc:picChg>
      </pc:sldChg>
      <pc:sldChg chg="ord">
        <pc:chgData name="LNU, Shashikant Reddy" userId="S::slnu@iu.edu::d18fdea2-e624-40f3-8d6f-c5c330a45018" providerId="AD" clId="Web-{178096E9-7188-441B-BD6F-E1A2EE73B6E6}" dt="2022-12-04T02:47:54.904" v="5"/>
        <pc:sldMkLst>
          <pc:docMk/>
          <pc:sldMk cId="1569392624" sldId="296"/>
        </pc:sldMkLst>
      </pc:sldChg>
      <pc:sldChg chg="ord">
        <pc:chgData name="LNU, Shashikant Reddy" userId="S::slnu@iu.edu::d18fdea2-e624-40f3-8d6f-c5c330a45018" providerId="AD" clId="Web-{178096E9-7188-441B-BD6F-E1A2EE73B6E6}" dt="2022-12-04T02:48:08.670" v="6"/>
        <pc:sldMkLst>
          <pc:docMk/>
          <pc:sldMk cId="89146074" sldId="297"/>
        </pc:sldMkLst>
      </pc:sldChg>
      <pc:sldChg chg="ord">
        <pc:chgData name="LNU, Shashikant Reddy" userId="S::slnu@iu.edu::d18fdea2-e624-40f3-8d6f-c5c330a45018" providerId="AD" clId="Web-{178096E9-7188-441B-BD6F-E1A2EE73B6E6}" dt="2022-12-04T02:48:21.358" v="7"/>
        <pc:sldMkLst>
          <pc:docMk/>
          <pc:sldMk cId="1369366493" sldId="298"/>
        </pc:sldMkLst>
      </pc:sldChg>
      <pc:sldChg chg="ord">
        <pc:chgData name="LNU, Shashikant Reddy" userId="S::slnu@iu.edu::d18fdea2-e624-40f3-8d6f-c5c330a45018" providerId="AD" clId="Web-{178096E9-7188-441B-BD6F-E1A2EE73B6E6}" dt="2022-12-04T02:47:31.607" v="4"/>
        <pc:sldMkLst>
          <pc:docMk/>
          <pc:sldMk cId="1335978049" sldId="299"/>
        </pc:sldMkLst>
      </pc:sldChg>
      <pc:sldChg chg="modSp">
        <pc:chgData name="LNU, Shashikant Reddy" userId="S::slnu@iu.edu::d18fdea2-e624-40f3-8d6f-c5c330a45018" providerId="AD" clId="Web-{178096E9-7188-441B-BD6F-E1A2EE73B6E6}" dt="2022-12-04T04:04:44.835" v="79" actId="20577"/>
        <pc:sldMkLst>
          <pc:docMk/>
          <pc:sldMk cId="2349844537" sldId="325"/>
        </pc:sldMkLst>
        <pc:spChg chg="mod">
          <ac:chgData name="LNU, Shashikant Reddy" userId="S::slnu@iu.edu::d18fdea2-e624-40f3-8d6f-c5c330a45018" providerId="AD" clId="Web-{178096E9-7188-441B-BD6F-E1A2EE73B6E6}" dt="2022-12-04T04:04:44.835" v="79" actId="20577"/>
          <ac:spMkLst>
            <pc:docMk/>
            <pc:sldMk cId="2349844537" sldId="325"/>
            <ac:spMk id="3" creationId="{DD7B3C32-6679-3156-7EEF-CFB8955F1F04}"/>
          </ac:spMkLst>
        </pc:spChg>
      </pc:sldChg>
      <pc:sldChg chg="modSp">
        <pc:chgData name="LNU, Shashikant Reddy" userId="S::slnu@iu.edu::d18fdea2-e624-40f3-8d6f-c5c330a45018" providerId="AD" clId="Web-{178096E9-7188-441B-BD6F-E1A2EE73B6E6}" dt="2022-12-04T04:05:08.961" v="86" actId="20577"/>
        <pc:sldMkLst>
          <pc:docMk/>
          <pc:sldMk cId="516298937" sldId="329"/>
        </pc:sldMkLst>
        <pc:spChg chg="mod">
          <ac:chgData name="LNU, Shashikant Reddy" userId="S::slnu@iu.edu::d18fdea2-e624-40f3-8d6f-c5c330a45018" providerId="AD" clId="Web-{178096E9-7188-441B-BD6F-E1A2EE73B6E6}" dt="2022-12-04T04:05:08.961" v="86" actId="20577"/>
          <ac:spMkLst>
            <pc:docMk/>
            <pc:sldMk cId="516298937" sldId="329"/>
            <ac:spMk id="3" creationId="{51FB17A3-A3F3-523D-EB83-E0B58A08FD1C}"/>
          </ac:spMkLst>
        </pc:spChg>
      </pc:sldChg>
      <pc:sldChg chg="delSp modSp">
        <pc:chgData name="LNU, Shashikant Reddy" userId="S::slnu@iu.edu::d18fdea2-e624-40f3-8d6f-c5c330a45018" providerId="AD" clId="Web-{178096E9-7188-441B-BD6F-E1A2EE73B6E6}" dt="2022-12-04T04:08:20.824" v="108" actId="1076"/>
        <pc:sldMkLst>
          <pc:docMk/>
          <pc:sldMk cId="2574051049" sldId="340"/>
        </pc:sldMkLst>
        <pc:spChg chg="mod">
          <ac:chgData name="LNU, Shashikant Reddy" userId="S::slnu@iu.edu::d18fdea2-e624-40f3-8d6f-c5c330a45018" providerId="AD" clId="Web-{178096E9-7188-441B-BD6F-E1A2EE73B6E6}" dt="2022-12-04T04:07:58.948" v="105" actId="20577"/>
          <ac:spMkLst>
            <pc:docMk/>
            <pc:sldMk cId="2574051049" sldId="340"/>
            <ac:spMk id="3" creationId="{0C8E8D7A-5FF9-FD9E-0C90-61F1914BD1DB}"/>
          </ac:spMkLst>
        </pc:spChg>
        <pc:spChg chg="del mod">
          <ac:chgData name="LNU, Shashikant Reddy" userId="S::slnu@iu.edu::d18fdea2-e624-40f3-8d6f-c5c330a45018" providerId="AD" clId="Web-{178096E9-7188-441B-BD6F-E1A2EE73B6E6}" dt="2022-12-04T04:08:09.324" v="107"/>
          <ac:spMkLst>
            <pc:docMk/>
            <pc:sldMk cId="2574051049" sldId="340"/>
            <ac:spMk id="6" creationId="{3527D1D3-5A9C-B90F-F92D-79D40F6EFB35}"/>
          </ac:spMkLst>
        </pc:spChg>
        <pc:picChg chg="del">
          <ac:chgData name="LNU, Shashikant Reddy" userId="S::slnu@iu.edu::d18fdea2-e624-40f3-8d6f-c5c330a45018" providerId="AD" clId="Web-{178096E9-7188-441B-BD6F-E1A2EE73B6E6}" dt="2022-12-04T04:07:17.854" v="87"/>
          <ac:picMkLst>
            <pc:docMk/>
            <pc:sldMk cId="2574051049" sldId="340"/>
            <ac:picMk id="5" creationId="{B8BBA64F-6170-8287-F1A7-4ECD47F63028}"/>
          </ac:picMkLst>
        </pc:picChg>
        <pc:picChg chg="mod">
          <ac:chgData name="LNU, Shashikant Reddy" userId="S::slnu@iu.edu::d18fdea2-e624-40f3-8d6f-c5c330a45018" providerId="AD" clId="Web-{178096E9-7188-441B-BD6F-E1A2EE73B6E6}" dt="2022-12-04T04:07:21.620" v="88" actId="1076"/>
          <ac:picMkLst>
            <pc:docMk/>
            <pc:sldMk cId="2574051049" sldId="340"/>
            <ac:picMk id="8" creationId="{9BC74556-E882-9B1D-6A87-677772FC8365}"/>
          </ac:picMkLst>
        </pc:picChg>
        <pc:picChg chg="mod">
          <ac:chgData name="LNU, Shashikant Reddy" userId="S::slnu@iu.edu::d18fdea2-e624-40f3-8d6f-c5c330a45018" providerId="AD" clId="Web-{178096E9-7188-441B-BD6F-E1A2EE73B6E6}" dt="2022-12-04T04:08:20.824" v="108" actId="1076"/>
          <ac:picMkLst>
            <pc:docMk/>
            <pc:sldMk cId="2574051049" sldId="340"/>
            <ac:picMk id="9" creationId="{90162695-CDD9-D730-5482-30B9B0A6D9F1}"/>
          </ac:picMkLst>
        </pc:picChg>
      </pc:sldChg>
      <pc:sldChg chg="modSp">
        <pc:chgData name="LNU, Shashikant Reddy" userId="S::slnu@iu.edu::d18fdea2-e624-40f3-8d6f-c5c330a45018" providerId="AD" clId="Web-{178096E9-7188-441B-BD6F-E1A2EE73B6E6}" dt="2022-12-04T04:24:58.156" v="114" actId="20577"/>
        <pc:sldMkLst>
          <pc:docMk/>
          <pc:sldMk cId="1416874620" sldId="341"/>
        </pc:sldMkLst>
        <pc:spChg chg="mod">
          <ac:chgData name="LNU, Shashikant Reddy" userId="S::slnu@iu.edu::d18fdea2-e624-40f3-8d6f-c5c330a45018" providerId="AD" clId="Web-{178096E9-7188-441B-BD6F-E1A2EE73B6E6}" dt="2022-12-04T04:24:58.156" v="114" actId="20577"/>
          <ac:spMkLst>
            <pc:docMk/>
            <pc:sldMk cId="1416874620" sldId="341"/>
            <ac:spMk id="4" creationId="{0D54A082-E5CF-2AA6-DF19-DE3B3E5F67F9}"/>
          </ac:spMkLst>
        </pc:spChg>
      </pc:sldChg>
      <pc:sldChg chg="ord">
        <pc:chgData name="LNU, Shashikant Reddy" userId="S::slnu@iu.edu::d18fdea2-e624-40f3-8d6f-c5c330a45018" providerId="AD" clId="Web-{178096E9-7188-441B-BD6F-E1A2EE73B6E6}" dt="2022-12-04T04:13:17.251" v="109"/>
        <pc:sldMkLst>
          <pc:docMk/>
          <pc:sldMk cId="3074640222" sldId="355"/>
        </pc:sldMkLst>
      </pc:sldChg>
      <pc:sldChg chg="addSp modSp new">
        <pc:chgData name="LNU, Shashikant Reddy" userId="S::slnu@iu.edu::d18fdea2-e624-40f3-8d6f-c5c330a45018" providerId="AD" clId="Web-{178096E9-7188-441B-BD6F-E1A2EE73B6E6}" dt="2022-12-04T04:26:35.705" v="122" actId="14100"/>
        <pc:sldMkLst>
          <pc:docMk/>
          <pc:sldMk cId="1610843965" sldId="356"/>
        </pc:sldMkLst>
        <pc:picChg chg="add mod">
          <ac:chgData name="LNU, Shashikant Reddy" userId="S::slnu@iu.edu::d18fdea2-e624-40f3-8d6f-c5c330a45018" providerId="AD" clId="Web-{178096E9-7188-441B-BD6F-E1A2EE73B6E6}" dt="2022-12-04T04:26:35.705" v="122" actId="14100"/>
          <ac:picMkLst>
            <pc:docMk/>
            <pc:sldMk cId="1610843965" sldId="356"/>
            <ac:picMk id="2" creationId="{4B4F4BEF-88B1-0680-217B-B35E597569A0}"/>
          </ac:picMkLst>
        </pc:picChg>
      </pc:sldChg>
      <pc:sldChg chg="addSp modSp new">
        <pc:chgData name="LNU, Shashikant Reddy" userId="S::slnu@iu.edu::d18fdea2-e624-40f3-8d6f-c5c330a45018" providerId="AD" clId="Web-{178096E9-7188-441B-BD6F-E1A2EE73B6E6}" dt="2022-12-04T04:27:58.644" v="130" actId="14100"/>
        <pc:sldMkLst>
          <pc:docMk/>
          <pc:sldMk cId="33336745" sldId="357"/>
        </pc:sldMkLst>
        <pc:picChg chg="add mod">
          <ac:chgData name="LNU, Shashikant Reddy" userId="S::slnu@iu.edu::d18fdea2-e624-40f3-8d6f-c5c330a45018" providerId="AD" clId="Web-{178096E9-7188-441B-BD6F-E1A2EE73B6E6}" dt="2022-12-04T04:27:24.487" v="125" actId="1076"/>
          <ac:picMkLst>
            <pc:docMk/>
            <pc:sldMk cId="33336745" sldId="357"/>
            <ac:picMk id="2" creationId="{BADE7542-D38B-A558-B655-AC98301428EB}"/>
          </ac:picMkLst>
        </pc:picChg>
        <pc:picChg chg="add mod">
          <ac:chgData name="LNU, Shashikant Reddy" userId="S::slnu@iu.edu::d18fdea2-e624-40f3-8d6f-c5c330a45018" providerId="AD" clId="Web-{178096E9-7188-441B-BD6F-E1A2EE73B6E6}" dt="2022-12-04T04:27:58.644" v="130" actId="14100"/>
          <ac:picMkLst>
            <pc:docMk/>
            <pc:sldMk cId="33336745" sldId="357"/>
            <ac:picMk id="3" creationId="{5D11ED12-B3A4-16B3-9C06-9EA528472B28}"/>
          </ac:picMkLst>
        </pc:picChg>
      </pc:sldChg>
      <pc:sldChg chg="addSp modSp new">
        <pc:chgData name="LNU, Shashikant Reddy" userId="S::slnu@iu.edu::d18fdea2-e624-40f3-8d6f-c5c330a45018" providerId="AD" clId="Web-{178096E9-7188-441B-BD6F-E1A2EE73B6E6}" dt="2022-12-04T04:29:10.770" v="138" actId="14100"/>
        <pc:sldMkLst>
          <pc:docMk/>
          <pc:sldMk cId="3284219327" sldId="358"/>
        </pc:sldMkLst>
        <pc:picChg chg="add mod">
          <ac:chgData name="LNU, Shashikant Reddy" userId="S::slnu@iu.edu::d18fdea2-e624-40f3-8d6f-c5c330a45018" providerId="AD" clId="Web-{178096E9-7188-441B-BD6F-E1A2EE73B6E6}" dt="2022-12-04T04:28:45.051" v="135" actId="14100"/>
          <ac:picMkLst>
            <pc:docMk/>
            <pc:sldMk cId="3284219327" sldId="358"/>
            <ac:picMk id="2" creationId="{0D256944-B0FB-16C3-1799-A25F2DE16D62}"/>
          </ac:picMkLst>
        </pc:picChg>
        <pc:picChg chg="add mod">
          <ac:chgData name="LNU, Shashikant Reddy" userId="S::slnu@iu.edu::d18fdea2-e624-40f3-8d6f-c5c330a45018" providerId="AD" clId="Web-{178096E9-7188-441B-BD6F-E1A2EE73B6E6}" dt="2022-12-04T04:29:10.770" v="138" actId="14100"/>
          <ac:picMkLst>
            <pc:docMk/>
            <pc:sldMk cId="3284219327" sldId="358"/>
            <ac:picMk id="3" creationId="{014E65E8-3B61-74C1-3A01-C00F9946EFA0}"/>
          </ac:picMkLst>
        </pc:picChg>
      </pc:sldChg>
    </pc:docChg>
  </pc:docChgLst>
  <pc:docChgLst>
    <pc:chgData name="King, Sami Lynn" userId="S::samlking@iu.edu::383eb4b3-d6b0-4c81-9091-669e704f422f" providerId="AD" clId="Web-{3692C13C-CFAB-486D-AD15-D800D8CC45EB}"/>
    <pc:docChg chg="addSld delSld modSld sldOrd">
      <pc:chgData name="King, Sami Lynn" userId="S::samlking@iu.edu::383eb4b3-d6b0-4c81-9091-669e704f422f" providerId="AD" clId="Web-{3692C13C-CFAB-486D-AD15-D800D8CC45EB}" dt="2022-11-29T20:56:14.551" v="355"/>
      <pc:docMkLst>
        <pc:docMk/>
      </pc:docMkLst>
      <pc:sldChg chg="modSp">
        <pc:chgData name="King, Sami Lynn" userId="S::samlking@iu.edu::383eb4b3-d6b0-4c81-9091-669e704f422f" providerId="AD" clId="Web-{3692C13C-CFAB-486D-AD15-D800D8CC45EB}" dt="2022-11-29T19:06:53.126" v="156" actId="20577"/>
        <pc:sldMkLst>
          <pc:docMk/>
          <pc:sldMk cId="1267405236" sldId="261"/>
        </pc:sldMkLst>
        <pc:spChg chg="mod">
          <ac:chgData name="King, Sami Lynn" userId="S::samlking@iu.edu::383eb4b3-d6b0-4c81-9091-669e704f422f" providerId="AD" clId="Web-{3692C13C-CFAB-486D-AD15-D800D8CC45EB}" dt="2022-11-29T19:06:43.267" v="155" actId="14100"/>
          <ac:spMkLst>
            <pc:docMk/>
            <pc:sldMk cId="1267405236" sldId="261"/>
            <ac:spMk id="4" creationId="{722A69B5-917A-4751-B679-C419030EEC6F}"/>
          </ac:spMkLst>
        </pc:spChg>
        <pc:spChg chg="mod">
          <ac:chgData name="King, Sami Lynn" userId="S::samlking@iu.edu::383eb4b3-d6b0-4c81-9091-669e704f422f" providerId="AD" clId="Web-{3692C13C-CFAB-486D-AD15-D800D8CC45EB}" dt="2022-11-29T19:06:53.126" v="156" actId="20577"/>
          <ac:spMkLst>
            <pc:docMk/>
            <pc:sldMk cId="1267405236" sldId="261"/>
            <ac:spMk id="5" creationId="{D51AD44A-0145-1A9E-3C96-982094F44496}"/>
          </ac:spMkLst>
        </pc:spChg>
      </pc:sldChg>
      <pc:sldChg chg="modSp">
        <pc:chgData name="King, Sami Lynn" userId="S::samlking@iu.edu::383eb4b3-d6b0-4c81-9091-669e704f422f" providerId="AD" clId="Web-{3692C13C-CFAB-486D-AD15-D800D8CC45EB}" dt="2022-11-29T19:09:51.991" v="197"/>
        <pc:sldMkLst>
          <pc:docMk/>
          <pc:sldMk cId="3767336419" sldId="264"/>
        </pc:sldMkLst>
        <pc:picChg chg="mod">
          <ac:chgData name="King, Sami Lynn" userId="S::samlking@iu.edu::383eb4b3-d6b0-4c81-9091-669e704f422f" providerId="AD" clId="Web-{3692C13C-CFAB-486D-AD15-D800D8CC45EB}" dt="2022-11-29T19:09:51.991" v="197"/>
          <ac:picMkLst>
            <pc:docMk/>
            <pc:sldMk cId="3767336419" sldId="264"/>
            <ac:picMk id="4" creationId="{7E59F925-4828-2FBF-801B-7B095203E17E}"/>
          </ac:picMkLst>
        </pc:picChg>
      </pc:sldChg>
      <pc:sldChg chg="modSp ord">
        <pc:chgData name="King, Sami Lynn" userId="S::samlking@iu.edu::383eb4b3-d6b0-4c81-9091-669e704f422f" providerId="AD" clId="Web-{3692C13C-CFAB-486D-AD15-D800D8CC45EB}" dt="2022-11-29T19:16:43.957" v="255"/>
        <pc:sldMkLst>
          <pc:docMk/>
          <pc:sldMk cId="1658441468" sldId="265"/>
        </pc:sldMkLst>
        <pc:spChg chg="mod">
          <ac:chgData name="King, Sami Lynn" userId="S::samlking@iu.edu::383eb4b3-d6b0-4c81-9091-669e704f422f" providerId="AD" clId="Web-{3692C13C-CFAB-486D-AD15-D800D8CC45EB}" dt="2022-11-29T19:09:00.693" v="190" actId="20577"/>
          <ac:spMkLst>
            <pc:docMk/>
            <pc:sldMk cId="1658441468" sldId="265"/>
            <ac:spMk id="2" creationId="{3CF1AF69-472C-D9DE-3F60-44644161BA35}"/>
          </ac:spMkLst>
        </pc:spChg>
        <pc:spChg chg="mod">
          <ac:chgData name="King, Sami Lynn" userId="S::samlking@iu.edu::383eb4b3-d6b0-4c81-9091-669e704f422f" providerId="AD" clId="Web-{3692C13C-CFAB-486D-AD15-D800D8CC45EB}" dt="2022-11-29T19:16:10.143" v="252" actId="20577"/>
          <ac:spMkLst>
            <pc:docMk/>
            <pc:sldMk cId="1658441468" sldId="265"/>
            <ac:spMk id="33" creationId="{A27C54BC-1FD9-FF81-CFEC-5A8B2285FAEA}"/>
          </ac:spMkLst>
        </pc:spChg>
        <pc:picChg chg="mod">
          <ac:chgData name="King, Sami Lynn" userId="S::samlking@iu.edu::383eb4b3-d6b0-4c81-9091-669e704f422f" providerId="AD" clId="Web-{3692C13C-CFAB-486D-AD15-D800D8CC45EB}" dt="2022-11-29T19:05:19.311" v="130"/>
          <ac:picMkLst>
            <pc:docMk/>
            <pc:sldMk cId="1658441468" sldId="265"/>
            <ac:picMk id="4" creationId="{0BA3574D-D6F2-B4CD-63B7-9AE1A332751A}"/>
          </ac:picMkLst>
        </pc:picChg>
        <pc:picChg chg="mod">
          <ac:chgData name="King, Sami Lynn" userId="S::samlking@iu.edu::383eb4b3-d6b0-4c81-9091-669e704f422f" providerId="AD" clId="Web-{3692C13C-CFAB-486D-AD15-D800D8CC45EB}" dt="2022-11-29T19:05:19.280" v="129"/>
          <ac:picMkLst>
            <pc:docMk/>
            <pc:sldMk cId="1658441468" sldId="265"/>
            <ac:picMk id="5" creationId="{2D608CF7-DA68-2BE6-DF52-9A840949FAEA}"/>
          </ac:picMkLst>
        </pc:picChg>
        <pc:picChg chg="mod">
          <ac:chgData name="King, Sami Lynn" userId="S::samlking@iu.edu::383eb4b3-d6b0-4c81-9091-669e704f422f" providerId="AD" clId="Web-{3692C13C-CFAB-486D-AD15-D800D8CC45EB}" dt="2022-11-29T19:05:19.342" v="131"/>
          <ac:picMkLst>
            <pc:docMk/>
            <pc:sldMk cId="1658441468" sldId="265"/>
            <ac:picMk id="6" creationId="{27FE8FAE-D042-7F1A-DBD1-E5D0E3C641CA}"/>
          </ac:picMkLst>
        </pc:picChg>
      </pc:sldChg>
      <pc:sldChg chg="modSp modNotes">
        <pc:chgData name="King, Sami Lynn" userId="S::samlking@iu.edu::383eb4b3-d6b0-4c81-9091-669e704f422f" providerId="AD" clId="Web-{3692C13C-CFAB-486D-AD15-D800D8CC45EB}" dt="2022-11-29T19:18:37.663" v="277"/>
        <pc:sldMkLst>
          <pc:docMk/>
          <pc:sldMk cId="2382516164" sldId="266"/>
        </pc:sldMkLst>
        <pc:spChg chg="mod">
          <ac:chgData name="King, Sami Lynn" userId="S::samlking@iu.edu::383eb4b3-d6b0-4c81-9091-669e704f422f" providerId="AD" clId="Web-{3692C13C-CFAB-486D-AD15-D800D8CC45EB}" dt="2022-11-29T19:18:14.209" v="274" actId="1076"/>
          <ac:spMkLst>
            <pc:docMk/>
            <pc:sldMk cId="2382516164" sldId="266"/>
            <ac:spMk id="2" creationId="{4F429C94-D505-E6BE-89B1-372AB37B65F0}"/>
          </ac:spMkLst>
        </pc:spChg>
        <pc:spChg chg="mod">
          <ac:chgData name="King, Sami Lynn" userId="S::samlking@iu.edu::383eb4b3-d6b0-4c81-9091-669e704f422f" providerId="AD" clId="Web-{3692C13C-CFAB-486D-AD15-D800D8CC45EB}" dt="2022-11-29T19:18:09.209" v="273" actId="1076"/>
          <ac:spMkLst>
            <pc:docMk/>
            <pc:sldMk cId="2382516164" sldId="266"/>
            <ac:spMk id="5" creationId="{E3BCE2B2-0585-A5E9-D9DA-34DA83530F5E}"/>
          </ac:spMkLst>
        </pc:spChg>
        <pc:spChg chg="mod">
          <ac:chgData name="King, Sami Lynn" userId="S::samlking@iu.edu::383eb4b3-d6b0-4c81-9091-669e704f422f" providerId="AD" clId="Web-{3692C13C-CFAB-486D-AD15-D800D8CC45EB}" dt="2022-11-29T19:17:42.052" v="265" actId="1076"/>
          <ac:spMkLst>
            <pc:docMk/>
            <pc:sldMk cId="2382516164" sldId="266"/>
            <ac:spMk id="25" creationId="{B6D6DF03-AF08-C492-3B9F-59A4B8BA942B}"/>
          </ac:spMkLst>
        </pc:spChg>
        <pc:picChg chg="mod">
          <ac:chgData name="King, Sami Lynn" userId="S::samlking@iu.edu::383eb4b3-d6b0-4c81-9091-669e704f422f" providerId="AD" clId="Web-{3692C13C-CFAB-486D-AD15-D800D8CC45EB}" dt="2022-11-29T19:17:55.115" v="268" actId="14100"/>
          <ac:picMkLst>
            <pc:docMk/>
            <pc:sldMk cId="2382516164" sldId="266"/>
            <ac:picMk id="8" creationId="{737E8849-F632-67D1-2B30-B52F2407CD35}"/>
          </ac:picMkLst>
        </pc:picChg>
        <pc:picChg chg="mod">
          <ac:chgData name="King, Sami Lynn" userId="S::samlking@iu.edu::383eb4b3-d6b0-4c81-9091-669e704f422f" providerId="AD" clId="Web-{3692C13C-CFAB-486D-AD15-D800D8CC45EB}" dt="2022-11-29T19:18:37.663" v="277"/>
          <ac:picMkLst>
            <pc:docMk/>
            <pc:sldMk cId="2382516164" sldId="266"/>
            <ac:picMk id="9" creationId="{855D2545-2D91-AE07-8133-92E77BFFB230}"/>
          </ac:picMkLst>
        </pc:picChg>
        <pc:picChg chg="mod">
          <ac:chgData name="King, Sami Lynn" userId="S::samlking@iu.edu::383eb4b3-d6b0-4c81-9091-669e704f422f" providerId="AD" clId="Web-{3692C13C-CFAB-486D-AD15-D800D8CC45EB}" dt="2022-11-29T19:17:29.145" v="263" actId="1076"/>
          <ac:picMkLst>
            <pc:docMk/>
            <pc:sldMk cId="2382516164" sldId="266"/>
            <ac:picMk id="15" creationId="{70D3EFC4-6D4A-370A-FF95-A106A10D39C7}"/>
          </ac:picMkLst>
        </pc:picChg>
        <pc:picChg chg="mod">
          <ac:chgData name="King, Sami Lynn" userId="S::samlking@iu.edu::383eb4b3-d6b0-4c81-9091-669e704f422f" providerId="AD" clId="Web-{3692C13C-CFAB-486D-AD15-D800D8CC45EB}" dt="2022-11-29T19:17:48.974" v="267" actId="1076"/>
          <ac:picMkLst>
            <pc:docMk/>
            <pc:sldMk cId="2382516164" sldId="266"/>
            <ac:picMk id="17" creationId="{764BFC2E-D969-9465-6ED3-B5B3A42C08EA}"/>
          </ac:picMkLst>
        </pc:picChg>
      </pc:sldChg>
      <pc:sldChg chg="addSp delSp modSp mod setBg modClrScheme setClrOvrMap chgLayout modNotes">
        <pc:chgData name="King, Sami Lynn" userId="S::samlking@iu.edu::383eb4b3-d6b0-4c81-9091-669e704f422f" providerId="AD" clId="Web-{3692C13C-CFAB-486D-AD15-D800D8CC45EB}" dt="2022-11-29T20:48:44.648" v="318" actId="14100"/>
        <pc:sldMkLst>
          <pc:docMk/>
          <pc:sldMk cId="3925034234" sldId="271"/>
        </pc:sldMkLst>
        <pc:spChg chg="mod ord">
          <ac:chgData name="King, Sami Lynn" userId="S::samlking@iu.edu::383eb4b3-d6b0-4c81-9091-669e704f422f" providerId="AD" clId="Web-{3692C13C-CFAB-486D-AD15-D800D8CC45EB}" dt="2022-11-29T18:57:35.016" v="61" actId="1076"/>
          <ac:spMkLst>
            <pc:docMk/>
            <pc:sldMk cId="3925034234" sldId="271"/>
            <ac:spMk id="2" creationId="{4F429C94-D505-E6BE-89B1-372AB37B65F0}"/>
          </ac:spMkLst>
        </pc:spChg>
        <pc:spChg chg="del mod">
          <ac:chgData name="King, Sami Lynn" userId="S::samlking@iu.edu::383eb4b3-d6b0-4c81-9091-669e704f422f" providerId="AD" clId="Web-{3692C13C-CFAB-486D-AD15-D800D8CC45EB}" dt="2022-11-29T18:56:51.046" v="53"/>
          <ac:spMkLst>
            <pc:docMk/>
            <pc:sldMk cId="3925034234" sldId="271"/>
            <ac:spMk id="3" creationId="{6D070B06-7D7C-31EB-DEB0-579788CEDD95}"/>
          </ac:spMkLst>
        </pc:spChg>
        <pc:spChg chg="add mod">
          <ac:chgData name="King, Sami Lynn" userId="S::samlking@iu.edu::383eb4b3-d6b0-4c81-9091-669e704f422f" providerId="AD" clId="Web-{3692C13C-CFAB-486D-AD15-D800D8CC45EB}" dt="2022-11-29T20:48:44.648" v="318" actId="14100"/>
          <ac:spMkLst>
            <pc:docMk/>
            <pc:sldMk cId="3925034234" sldId="271"/>
            <ac:spMk id="4" creationId="{6A05A917-FCCD-8D4D-0730-C885DD2B4B09}"/>
          </ac:spMkLst>
        </pc:spChg>
        <pc:spChg chg="add">
          <ac:chgData name="King, Sami Lynn" userId="S::samlking@iu.edu::383eb4b3-d6b0-4c81-9091-669e704f422f" providerId="AD" clId="Web-{3692C13C-CFAB-486D-AD15-D800D8CC45EB}" dt="2022-11-29T18:57:02.530" v="54"/>
          <ac:spMkLst>
            <pc:docMk/>
            <pc:sldMk cId="3925034234" sldId="271"/>
            <ac:spMk id="15" creationId="{44F7C90B-8333-4519-BE89-44DEAD4D3742}"/>
          </ac:spMkLst>
        </pc:spChg>
        <pc:spChg chg="add">
          <ac:chgData name="King, Sami Lynn" userId="S::samlking@iu.edu::383eb4b3-d6b0-4c81-9091-669e704f422f" providerId="AD" clId="Web-{3692C13C-CFAB-486D-AD15-D800D8CC45EB}" dt="2022-11-29T18:57:02.530" v="54"/>
          <ac:spMkLst>
            <pc:docMk/>
            <pc:sldMk cId="3925034234" sldId="271"/>
            <ac:spMk id="17" creationId="{03EAE297-BAB5-4C1D-9F2C-D67C4FEC871E}"/>
          </ac:spMkLst>
        </pc:spChg>
        <pc:grpChg chg="add">
          <ac:chgData name="King, Sami Lynn" userId="S::samlking@iu.edu::383eb4b3-d6b0-4c81-9091-669e704f422f" providerId="AD" clId="Web-{3692C13C-CFAB-486D-AD15-D800D8CC45EB}" dt="2022-11-29T18:57:02.530" v="54"/>
          <ac:grpSpMkLst>
            <pc:docMk/>
            <pc:sldMk cId="3925034234" sldId="271"/>
            <ac:grpSpMk id="7" creationId="{C7572773-EFED-4240-886B-69624490C9C9}"/>
          </ac:grpSpMkLst>
        </pc:grpChg>
        <pc:picChg chg="add mod">
          <ac:chgData name="King, Sami Lynn" userId="S::samlking@iu.edu::383eb4b3-d6b0-4c81-9091-669e704f422f" providerId="AD" clId="Web-{3692C13C-CFAB-486D-AD15-D800D8CC45EB}" dt="2022-11-29T20:43:11.827" v="305" actId="1076"/>
          <ac:picMkLst>
            <pc:docMk/>
            <pc:sldMk cId="3925034234" sldId="271"/>
            <ac:picMk id="5" creationId="{C029089D-DDBD-5BFF-7C70-D3BA41127312}"/>
          </ac:picMkLst>
        </pc:picChg>
        <pc:picChg chg="add mod ord">
          <ac:chgData name="King, Sami Lynn" userId="S::samlking@iu.edu::383eb4b3-d6b0-4c81-9091-669e704f422f" providerId="AD" clId="Web-{3692C13C-CFAB-486D-AD15-D800D8CC45EB}" dt="2022-11-29T19:04:00.809" v="108"/>
          <ac:picMkLst>
            <pc:docMk/>
            <pc:sldMk cId="3925034234" sldId="271"/>
            <ac:picMk id="6" creationId="{D6B241B6-789A-4C2B-FA5E-31A4CA1011D1}"/>
          </ac:picMkLst>
        </pc:picChg>
        <pc:cxnChg chg="add">
          <ac:chgData name="King, Sami Lynn" userId="S::samlking@iu.edu::383eb4b3-d6b0-4c81-9091-669e704f422f" providerId="AD" clId="Web-{3692C13C-CFAB-486D-AD15-D800D8CC45EB}" dt="2022-11-29T18:57:02.530" v="54"/>
          <ac:cxnSpMkLst>
            <pc:docMk/>
            <pc:sldMk cId="3925034234" sldId="271"/>
            <ac:cxnSpMk id="13" creationId="{B3C176ED-7D6F-4F56-A1F8-9687B0C63187}"/>
          </ac:cxnSpMkLst>
        </pc:cxnChg>
        <pc:cxnChg chg="add">
          <ac:chgData name="King, Sami Lynn" userId="S::samlking@iu.edu::383eb4b3-d6b0-4c81-9091-669e704f422f" providerId="AD" clId="Web-{3692C13C-CFAB-486D-AD15-D800D8CC45EB}" dt="2022-11-29T18:57:02.530" v="54"/>
          <ac:cxnSpMkLst>
            <pc:docMk/>
            <pc:sldMk cId="3925034234" sldId="271"/>
            <ac:cxnSpMk id="19" creationId="{8D6DCE45-FCB6-4B94-8EDA-A0CC941E7B3B}"/>
          </ac:cxnSpMkLst>
        </pc:cxnChg>
      </pc:sldChg>
      <pc:sldChg chg="modSp">
        <pc:chgData name="King, Sami Lynn" userId="S::samlking@iu.edu::383eb4b3-d6b0-4c81-9091-669e704f422f" providerId="AD" clId="Web-{3692C13C-CFAB-486D-AD15-D800D8CC45EB}" dt="2022-11-29T20:50:15.370" v="348" actId="20577"/>
        <pc:sldMkLst>
          <pc:docMk/>
          <pc:sldMk cId="2422718790" sldId="272"/>
        </pc:sldMkLst>
        <pc:spChg chg="mod">
          <ac:chgData name="King, Sami Lynn" userId="S::samlking@iu.edu::383eb4b3-d6b0-4c81-9091-669e704f422f" providerId="AD" clId="Web-{3692C13C-CFAB-486D-AD15-D800D8CC45EB}" dt="2022-11-29T19:10:31.555" v="203" actId="20577"/>
          <ac:spMkLst>
            <pc:docMk/>
            <pc:sldMk cId="2422718790" sldId="272"/>
            <ac:spMk id="2" creationId="{B316D3AF-B328-0236-84C0-120227300DDB}"/>
          </ac:spMkLst>
        </pc:spChg>
        <pc:spChg chg="mod">
          <ac:chgData name="King, Sami Lynn" userId="S::samlking@iu.edu::383eb4b3-d6b0-4c81-9091-669e704f422f" providerId="AD" clId="Web-{3692C13C-CFAB-486D-AD15-D800D8CC45EB}" dt="2022-11-29T20:50:15.370" v="348" actId="20577"/>
          <ac:spMkLst>
            <pc:docMk/>
            <pc:sldMk cId="2422718790" sldId="272"/>
            <ac:spMk id="4" creationId="{24D1BCE8-BA01-B2AC-D27B-B03400DEB2F9}"/>
          </ac:spMkLst>
        </pc:spChg>
        <pc:picChg chg="mod">
          <ac:chgData name="King, Sami Lynn" userId="S::samlking@iu.edu::383eb4b3-d6b0-4c81-9091-669e704f422f" providerId="AD" clId="Web-{3692C13C-CFAB-486D-AD15-D800D8CC45EB}" dt="2022-11-29T19:00:48.912" v="84" actId="1076"/>
          <ac:picMkLst>
            <pc:docMk/>
            <pc:sldMk cId="2422718790" sldId="272"/>
            <ac:picMk id="5" creationId="{5B5283C2-6A96-12D1-D2FB-22146051E732}"/>
          </ac:picMkLst>
        </pc:picChg>
        <pc:picChg chg="mod">
          <ac:chgData name="King, Sami Lynn" userId="S::samlking@iu.edu::383eb4b3-d6b0-4c81-9091-669e704f422f" providerId="AD" clId="Web-{3692C13C-CFAB-486D-AD15-D800D8CC45EB}" dt="2022-11-29T20:40:37.119" v="303" actId="1076"/>
          <ac:picMkLst>
            <pc:docMk/>
            <pc:sldMk cId="2422718790" sldId="272"/>
            <ac:picMk id="6" creationId="{D5EFFA03-4A43-E892-76D7-906CDD527EF3}"/>
          </ac:picMkLst>
        </pc:picChg>
        <pc:picChg chg="mod">
          <ac:chgData name="King, Sami Lynn" userId="S::samlking@iu.edu::383eb4b3-d6b0-4c81-9091-669e704f422f" providerId="AD" clId="Web-{3692C13C-CFAB-486D-AD15-D800D8CC45EB}" dt="2022-11-29T20:39:15.820" v="300" actId="14100"/>
          <ac:picMkLst>
            <pc:docMk/>
            <pc:sldMk cId="2422718790" sldId="272"/>
            <ac:picMk id="7" creationId="{990DC70A-AB69-363D-E353-59DFF9E23E2D}"/>
          </ac:picMkLst>
        </pc:picChg>
      </pc:sldChg>
      <pc:sldChg chg="delSp modNotes">
        <pc:chgData name="King, Sami Lynn" userId="S::samlking@iu.edu::383eb4b3-d6b0-4c81-9091-669e704f422f" providerId="AD" clId="Web-{3692C13C-CFAB-486D-AD15-D800D8CC45EB}" dt="2022-11-29T20:56:14.551" v="355"/>
        <pc:sldMkLst>
          <pc:docMk/>
          <pc:sldMk cId="1138961562" sldId="273"/>
        </pc:sldMkLst>
        <pc:picChg chg="del">
          <ac:chgData name="King, Sami Lynn" userId="S::samlking@iu.edu::383eb4b3-d6b0-4c81-9091-669e704f422f" providerId="AD" clId="Web-{3692C13C-CFAB-486D-AD15-D800D8CC45EB}" dt="2022-11-29T20:56:14.551" v="355"/>
          <ac:picMkLst>
            <pc:docMk/>
            <pc:sldMk cId="1138961562" sldId="273"/>
            <ac:picMk id="3" creationId="{25B0DD91-7E9B-11F1-BCDB-A0A5CC55F01A}"/>
          </ac:picMkLst>
        </pc:picChg>
      </pc:sldChg>
      <pc:sldChg chg="addSp modSp">
        <pc:chgData name="King, Sami Lynn" userId="S::samlking@iu.edu::383eb4b3-d6b0-4c81-9091-669e704f422f" providerId="AD" clId="Web-{3692C13C-CFAB-486D-AD15-D800D8CC45EB}" dt="2022-11-29T20:13:26.495" v="297" actId="14100"/>
        <pc:sldMkLst>
          <pc:docMk/>
          <pc:sldMk cId="3389913019" sldId="274"/>
        </pc:sldMkLst>
        <pc:spChg chg="mod">
          <ac:chgData name="King, Sami Lynn" userId="S::samlking@iu.edu::383eb4b3-d6b0-4c81-9091-669e704f422f" providerId="AD" clId="Web-{3692C13C-CFAB-486D-AD15-D800D8CC45EB}" dt="2022-11-29T20:11:08.908" v="279" actId="1076"/>
          <ac:spMkLst>
            <pc:docMk/>
            <pc:sldMk cId="3389913019" sldId="274"/>
            <ac:spMk id="2" creationId="{1655C3DC-27F4-EC6B-D0FA-4B54A345898B}"/>
          </ac:spMkLst>
        </pc:spChg>
        <pc:picChg chg="add mod">
          <ac:chgData name="King, Sami Lynn" userId="S::samlking@iu.edu::383eb4b3-d6b0-4c81-9091-669e704f422f" providerId="AD" clId="Web-{3692C13C-CFAB-486D-AD15-D800D8CC45EB}" dt="2022-11-29T20:13:26.495" v="297" actId="14100"/>
          <ac:picMkLst>
            <pc:docMk/>
            <pc:sldMk cId="3389913019" sldId="274"/>
            <ac:picMk id="3" creationId="{CADEA434-3C66-F9D1-5E21-839A07EBE9A8}"/>
          </ac:picMkLst>
        </pc:picChg>
        <pc:picChg chg="mod">
          <ac:chgData name="King, Sami Lynn" userId="S::samlking@iu.edu::383eb4b3-d6b0-4c81-9091-669e704f422f" providerId="AD" clId="Web-{3692C13C-CFAB-486D-AD15-D800D8CC45EB}" dt="2022-11-29T20:11:41.191" v="291" actId="1076"/>
          <ac:picMkLst>
            <pc:docMk/>
            <pc:sldMk cId="3389913019" sldId="274"/>
            <ac:picMk id="4" creationId="{BA1F7779-E031-956A-9356-50D904576E9D}"/>
          </ac:picMkLst>
        </pc:picChg>
        <pc:picChg chg="mod">
          <ac:chgData name="King, Sami Lynn" userId="S::samlking@iu.edu::383eb4b3-d6b0-4c81-9091-669e704f422f" providerId="AD" clId="Web-{3692C13C-CFAB-486D-AD15-D800D8CC45EB}" dt="2022-11-29T20:11:20.378" v="283" actId="1076"/>
          <ac:picMkLst>
            <pc:docMk/>
            <pc:sldMk cId="3389913019" sldId="274"/>
            <ac:picMk id="5" creationId="{5E098B0E-B3A3-DFFB-FDEC-B8B64C4C7241}"/>
          </ac:picMkLst>
        </pc:picChg>
      </pc:sldChg>
      <pc:sldChg chg="modSp">
        <pc:chgData name="King, Sami Lynn" userId="S::samlking@iu.edu::383eb4b3-d6b0-4c81-9091-669e704f422f" providerId="AD" clId="Web-{3692C13C-CFAB-486D-AD15-D800D8CC45EB}" dt="2022-11-29T19:16:56.879" v="257" actId="1076"/>
        <pc:sldMkLst>
          <pc:docMk/>
          <pc:sldMk cId="3301762365" sldId="276"/>
        </pc:sldMkLst>
        <pc:spChg chg="mod">
          <ac:chgData name="King, Sami Lynn" userId="S::samlking@iu.edu::383eb4b3-d6b0-4c81-9091-669e704f422f" providerId="AD" clId="Web-{3692C13C-CFAB-486D-AD15-D800D8CC45EB}" dt="2022-11-29T04:21:53.065" v="1" actId="20577"/>
          <ac:spMkLst>
            <pc:docMk/>
            <pc:sldMk cId="3301762365" sldId="276"/>
            <ac:spMk id="5" creationId="{4267E0A8-FCF3-07F9-11F0-71C639476849}"/>
          </ac:spMkLst>
        </pc:spChg>
        <pc:picChg chg="mod">
          <ac:chgData name="King, Sami Lynn" userId="S::samlking@iu.edu::383eb4b3-d6b0-4c81-9091-669e704f422f" providerId="AD" clId="Web-{3692C13C-CFAB-486D-AD15-D800D8CC45EB}" dt="2022-11-29T19:16:56.879" v="257" actId="1076"/>
          <ac:picMkLst>
            <pc:docMk/>
            <pc:sldMk cId="3301762365" sldId="276"/>
            <ac:picMk id="4" creationId="{656EB0A1-8AC1-B420-FF95-AAAF9AB2BB12}"/>
          </ac:picMkLst>
        </pc:picChg>
      </pc:sldChg>
      <pc:sldChg chg="addSp delSp modSp modNotes">
        <pc:chgData name="King, Sami Lynn" userId="S::samlking@iu.edu::383eb4b3-d6b0-4c81-9091-669e704f422f" providerId="AD" clId="Web-{3692C13C-CFAB-486D-AD15-D800D8CC45EB}" dt="2022-11-29T20:56:05.770" v="354"/>
        <pc:sldMkLst>
          <pc:docMk/>
          <pc:sldMk cId="1634977588" sldId="278"/>
        </pc:sldMkLst>
        <pc:picChg chg="add mod">
          <ac:chgData name="King, Sami Lynn" userId="S::samlking@iu.edu::383eb4b3-d6b0-4c81-9091-669e704f422f" providerId="AD" clId="Web-{3692C13C-CFAB-486D-AD15-D800D8CC45EB}" dt="2022-11-29T20:56:05.770" v="354"/>
          <ac:picMkLst>
            <pc:docMk/>
            <pc:sldMk cId="1634977588" sldId="278"/>
            <ac:picMk id="3" creationId="{A7A63D5D-38C3-62F1-DB53-4CE5257FB892}"/>
          </ac:picMkLst>
        </pc:picChg>
        <pc:picChg chg="del">
          <ac:chgData name="King, Sami Lynn" userId="S::samlking@iu.edu::383eb4b3-d6b0-4c81-9091-669e704f422f" providerId="AD" clId="Web-{3692C13C-CFAB-486D-AD15-D800D8CC45EB}" dt="2022-11-29T04:24:23.022" v="20"/>
          <ac:picMkLst>
            <pc:docMk/>
            <pc:sldMk cId="1634977588" sldId="278"/>
            <ac:picMk id="5" creationId="{63B36DD1-4AD0-D066-3B25-6E1E4E91AE36}"/>
          </ac:picMkLst>
        </pc:picChg>
      </pc:sldChg>
      <pc:sldChg chg="new del">
        <pc:chgData name="King, Sami Lynn" userId="S::samlking@iu.edu::383eb4b3-d6b0-4c81-9091-669e704f422f" providerId="AD" clId="Web-{3692C13C-CFAB-486D-AD15-D800D8CC45EB}" dt="2022-11-29T19:09:19.396" v="192"/>
        <pc:sldMkLst>
          <pc:docMk/>
          <pc:sldMk cId="1446004971" sldId="279"/>
        </pc:sldMkLst>
      </pc:sldChg>
    </pc:docChg>
  </pc:docChgLst>
  <pc:docChgLst>
    <pc:chgData name="Sharma, Kanishkaa" userId="S::kanishar@iu.edu::588a7290-02a2-4870-941c-1eca722d33d9" providerId="AD" clId="Web-{A02591AC-2F35-4CC6-BDA1-AA805A19A714}"/>
    <pc:docChg chg="modSld">
      <pc:chgData name="Sharma, Kanishkaa" userId="S::kanishar@iu.edu::588a7290-02a2-4870-941c-1eca722d33d9" providerId="AD" clId="Web-{A02591AC-2F35-4CC6-BDA1-AA805A19A714}" dt="2022-12-03T04:21:03.483" v="56" actId="14100"/>
      <pc:docMkLst>
        <pc:docMk/>
      </pc:docMkLst>
      <pc:sldChg chg="modSp">
        <pc:chgData name="Sharma, Kanishkaa" userId="S::kanishar@iu.edu::588a7290-02a2-4870-941c-1eca722d33d9" providerId="AD" clId="Web-{A02591AC-2F35-4CC6-BDA1-AA805A19A714}" dt="2022-12-03T04:21:03.483" v="56" actId="14100"/>
        <pc:sldMkLst>
          <pc:docMk/>
          <pc:sldMk cId="4193942576" sldId="267"/>
        </pc:sldMkLst>
        <pc:spChg chg="mod">
          <ac:chgData name="Sharma, Kanishkaa" userId="S::kanishar@iu.edu::588a7290-02a2-4870-941c-1eca722d33d9" providerId="AD" clId="Web-{A02591AC-2F35-4CC6-BDA1-AA805A19A714}" dt="2022-12-03T04:20:06.622" v="47" actId="1076"/>
          <ac:spMkLst>
            <pc:docMk/>
            <pc:sldMk cId="4193942576" sldId="267"/>
            <ac:spMk id="4" creationId="{305CA8A3-6C5B-DD0C-5178-24357D89A6B4}"/>
          </ac:spMkLst>
        </pc:spChg>
        <pc:spChg chg="mod">
          <ac:chgData name="Sharma, Kanishkaa" userId="S::kanishar@iu.edu::588a7290-02a2-4870-941c-1eca722d33d9" providerId="AD" clId="Web-{A02591AC-2F35-4CC6-BDA1-AA805A19A714}" dt="2022-12-03T04:20:30.029" v="50" actId="1076"/>
          <ac:spMkLst>
            <pc:docMk/>
            <pc:sldMk cId="4193942576" sldId="267"/>
            <ac:spMk id="5" creationId="{3F624AC3-105B-7F9F-D34F-34D68CF6D81E}"/>
          </ac:spMkLst>
        </pc:spChg>
        <pc:picChg chg="mod">
          <ac:chgData name="Sharma, Kanishkaa" userId="S::kanishar@iu.edu::588a7290-02a2-4870-941c-1eca722d33d9" providerId="AD" clId="Web-{A02591AC-2F35-4CC6-BDA1-AA805A19A714}" dt="2022-12-03T04:20:51.342" v="53" actId="14100"/>
          <ac:picMkLst>
            <pc:docMk/>
            <pc:sldMk cId="4193942576" sldId="267"/>
            <ac:picMk id="14" creationId="{1893C7DE-1C1B-DF87-BD4B-D5A44E9839DE}"/>
          </ac:picMkLst>
        </pc:picChg>
        <pc:picChg chg="mod">
          <ac:chgData name="Sharma, Kanishkaa" userId="S::kanishar@iu.edu::588a7290-02a2-4870-941c-1eca722d33d9" providerId="AD" clId="Web-{A02591AC-2F35-4CC6-BDA1-AA805A19A714}" dt="2022-12-03T04:21:03.483" v="56" actId="14100"/>
          <ac:picMkLst>
            <pc:docMk/>
            <pc:sldMk cId="4193942576" sldId="267"/>
            <ac:picMk id="15" creationId="{6560576C-5B3B-0251-6FD9-B2D44A41AB3C}"/>
          </ac:picMkLst>
        </pc:picChg>
      </pc:sldChg>
      <pc:sldChg chg="addSp modSp mod modClrScheme chgLayout">
        <pc:chgData name="Sharma, Kanishkaa" userId="S::kanishar@iu.edu::588a7290-02a2-4870-941c-1eca722d33d9" providerId="AD" clId="Web-{A02591AC-2F35-4CC6-BDA1-AA805A19A714}" dt="2022-12-03T04:19:58.966" v="46" actId="14100"/>
        <pc:sldMkLst>
          <pc:docMk/>
          <pc:sldMk cId="193106127" sldId="290"/>
        </pc:sldMkLst>
        <pc:spChg chg="mod ord">
          <ac:chgData name="Sharma, Kanishkaa" userId="S::kanishar@iu.edu::588a7290-02a2-4870-941c-1eca722d33d9" providerId="AD" clId="Web-{A02591AC-2F35-4CC6-BDA1-AA805A19A714}" dt="2022-12-03T04:17:01.212" v="15"/>
          <ac:spMkLst>
            <pc:docMk/>
            <pc:sldMk cId="193106127" sldId="290"/>
            <ac:spMk id="2" creationId="{A729E6ED-6B47-48E2-4148-87672499ED24}"/>
          </ac:spMkLst>
        </pc:spChg>
        <pc:spChg chg="add mod ord">
          <ac:chgData name="Sharma, Kanishkaa" userId="S::kanishar@iu.edu::588a7290-02a2-4870-941c-1eca722d33d9" providerId="AD" clId="Web-{A02591AC-2F35-4CC6-BDA1-AA805A19A714}" dt="2022-12-03T04:19:33.262" v="40" actId="1076"/>
          <ac:spMkLst>
            <pc:docMk/>
            <pc:sldMk cId="193106127" sldId="290"/>
            <ac:spMk id="3" creationId="{66963FF5-0D7F-E8F8-5C4C-298066305C94}"/>
          </ac:spMkLst>
        </pc:spChg>
        <pc:spChg chg="add mod ord">
          <ac:chgData name="Sharma, Kanishkaa" userId="S::kanishar@iu.edu::588a7290-02a2-4870-941c-1eca722d33d9" providerId="AD" clId="Web-{A02591AC-2F35-4CC6-BDA1-AA805A19A714}" dt="2022-12-03T04:19:40.512" v="41" actId="1076"/>
          <ac:spMkLst>
            <pc:docMk/>
            <pc:sldMk cId="193106127" sldId="290"/>
            <ac:spMk id="4" creationId="{26A2AC83-677A-0E86-7C65-5AFCC94169DB}"/>
          </ac:spMkLst>
        </pc:spChg>
        <pc:picChg chg="mod ord">
          <ac:chgData name="Sharma, Kanishkaa" userId="S::kanishar@iu.edu::588a7290-02a2-4870-941c-1eca722d33d9" providerId="AD" clId="Web-{A02591AC-2F35-4CC6-BDA1-AA805A19A714}" dt="2022-12-03T04:19:58.966" v="46" actId="14100"/>
          <ac:picMkLst>
            <pc:docMk/>
            <pc:sldMk cId="193106127" sldId="290"/>
            <ac:picMk id="12" creationId="{950F54CC-0F58-0CE4-48A6-B41D828DC6D3}"/>
          </ac:picMkLst>
        </pc:picChg>
        <pc:picChg chg="mod ord">
          <ac:chgData name="Sharma, Kanishkaa" userId="S::kanishar@iu.edu::588a7290-02a2-4870-941c-1eca722d33d9" providerId="AD" clId="Web-{A02591AC-2F35-4CC6-BDA1-AA805A19A714}" dt="2022-12-03T04:19:49.091" v="43" actId="14100"/>
          <ac:picMkLst>
            <pc:docMk/>
            <pc:sldMk cId="193106127" sldId="290"/>
            <ac:picMk id="13" creationId="{10E601B5-B7F4-9F53-A09A-26286BCD86BC}"/>
          </ac:picMkLst>
        </pc:picChg>
      </pc:sldChg>
    </pc:docChg>
  </pc:docChgLst>
  <pc:docChgLst>
    <pc:chgData name="Pagare, Mansi" userId="16e3a064-9f79-4ffe-907b-d4042be546f7" providerId="ADAL" clId="{47E90A59-77CF-43F7-AE62-B103848E931B}"/>
    <pc:docChg chg="undo redo custSel addSld delSld modSld">
      <pc:chgData name="Pagare, Mansi" userId="16e3a064-9f79-4ffe-907b-d4042be546f7" providerId="ADAL" clId="{47E90A59-77CF-43F7-AE62-B103848E931B}" dt="2022-12-04T04:20:46.688" v="2709" actId="14100"/>
      <pc:docMkLst>
        <pc:docMk/>
      </pc:docMkLst>
      <pc:sldChg chg="delSp modSp mod delCm">
        <pc:chgData name="Pagare, Mansi" userId="16e3a064-9f79-4ffe-907b-d4042be546f7" providerId="ADAL" clId="{47E90A59-77CF-43F7-AE62-B103848E931B}" dt="2022-12-04T04:09:27.403" v="2537"/>
        <pc:sldMkLst>
          <pc:docMk/>
          <pc:sldMk cId="455410490" sldId="258"/>
        </pc:sldMkLst>
        <pc:spChg chg="mod">
          <ac:chgData name="Pagare, Mansi" userId="16e3a064-9f79-4ffe-907b-d4042be546f7" providerId="ADAL" clId="{47E90A59-77CF-43F7-AE62-B103848E931B}" dt="2022-12-04T03:48:39.351" v="1798" actId="207"/>
          <ac:spMkLst>
            <pc:docMk/>
            <pc:sldMk cId="455410490" sldId="258"/>
            <ac:spMk id="2" creationId="{4D653283-76AE-CDD6-B200-3E9C8892B98C}"/>
          </ac:spMkLst>
        </pc:spChg>
        <pc:spChg chg="mod">
          <ac:chgData name="Pagare, Mansi" userId="16e3a064-9f79-4ffe-907b-d4042be546f7" providerId="ADAL" clId="{47E90A59-77CF-43F7-AE62-B103848E931B}" dt="2022-12-04T04:09:27.403" v="2537"/>
          <ac:spMkLst>
            <pc:docMk/>
            <pc:sldMk cId="455410490" sldId="258"/>
            <ac:spMk id="3" creationId="{55773EA6-7633-31A4-BBC2-859C618D66F2}"/>
          </ac:spMkLst>
        </pc:spChg>
        <pc:spChg chg="del">
          <ac:chgData name="Pagare, Mansi" userId="16e3a064-9f79-4ffe-907b-d4042be546f7" providerId="ADAL" clId="{47E90A59-77CF-43F7-AE62-B103848E931B}" dt="2022-12-03T08:05:27.330" v="67" actId="21"/>
          <ac:spMkLst>
            <pc:docMk/>
            <pc:sldMk cId="455410490" sldId="258"/>
            <ac:spMk id="4" creationId="{145C3443-5F6E-2048-598D-E571A03569D3}"/>
          </ac:spMkLst>
        </pc:spChg>
      </pc:sldChg>
      <pc:sldChg chg="delSp modSp mod">
        <pc:chgData name="Pagare, Mansi" userId="16e3a064-9f79-4ffe-907b-d4042be546f7" providerId="ADAL" clId="{47E90A59-77CF-43F7-AE62-B103848E931B}" dt="2022-12-04T04:13:31.412" v="2547" actId="27636"/>
        <pc:sldMkLst>
          <pc:docMk/>
          <pc:sldMk cId="288408977" sldId="259"/>
        </pc:sldMkLst>
        <pc:spChg chg="mod">
          <ac:chgData name="Pagare, Mansi" userId="16e3a064-9f79-4ffe-907b-d4042be546f7" providerId="ADAL" clId="{47E90A59-77CF-43F7-AE62-B103848E931B}" dt="2022-12-04T04:09:27.403" v="2537"/>
          <ac:spMkLst>
            <pc:docMk/>
            <pc:sldMk cId="288408977" sldId="259"/>
            <ac:spMk id="2" creationId="{D939DBD4-AA97-5A14-1E75-FD3EF6D4521F}"/>
          </ac:spMkLst>
        </pc:spChg>
        <pc:spChg chg="mod">
          <ac:chgData name="Pagare, Mansi" userId="16e3a064-9f79-4ffe-907b-d4042be546f7" providerId="ADAL" clId="{47E90A59-77CF-43F7-AE62-B103848E931B}" dt="2022-12-04T04:13:31.412" v="2547" actId="27636"/>
          <ac:spMkLst>
            <pc:docMk/>
            <pc:sldMk cId="288408977" sldId="259"/>
            <ac:spMk id="3" creationId="{823F253B-32C7-1BBF-2DFF-CA411647F82C}"/>
          </ac:spMkLst>
        </pc:spChg>
        <pc:spChg chg="del">
          <ac:chgData name="Pagare, Mansi" userId="16e3a064-9f79-4ffe-907b-d4042be546f7" providerId="ADAL" clId="{47E90A59-77CF-43F7-AE62-B103848E931B}" dt="2022-12-03T08:05:38.567" v="68" actId="21"/>
          <ac:spMkLst>
            <pc:docMk/>
            <pc:sldMk cId="288408977" sldId="259"/>
            <ac:spMk id="4" creationId="{84C2BB7C-DE4F-A25B-A12F-7940D389C3FF}"/>
          </ac:spMkLst>
        </pc:spChg>
      </pc:sldChg>
      <pc:sldChg chg="delSp modSp mod">
        <pc:chgData name="Pagare, Mansi" userId="16e3a064-9f79-4ffe-907b-d4042be546f7" providerId="ADAL" clId="{47E90A59-77CF-43F7-AE62-B103848E931B}" dt="2022-12-04T03:49:00.339" v="1800" actId="207"/>
        <pc:sldMkLst>
          <pc:docMk/>
          <pc:sldMk cId="783229305" sldId="260"/>
        </pc:sldMkLst>
        <pc:spChg chg="mod">
          <ac:chgData name="Pagare, Mansi" userId="16e3a064-9f79-4ffe-907b-d4042be546f7" providerId="ADAL" clId="{47E90A59-77CF-43F7-AE62-B103848E931B}" dt="2022-12-04T03:49:00.339" v="1800" actId="207"/>
          <ac:spMkLst>
            <pc:docMk/>
            <pc:sldMk cId="783229305" sldId="260"/>
            <ac:spMk id="2" creationId="{5D2011AE-3A11-678B-12A1-3013B9872365}"/>
          </ac:spMkLst>
        </pc:spChg>
        <pc:spChg chg="del">
          <ac:chgData name="Pagare, Mansi" userId="16e3a064-9f79-4ffe-907b-d4042be546f7" providerId="ADAL" clId="{47E90A59-77CF-43F7-AE62-B103848E931B}" dt="2022-12-03T08:05:45.227" v="69" actId="21"/>
          <ac:spMkLst>
            <pc:docMk/>
            <pc:sldMk cId="783229305" sldId="260"/>
            <ac:spMk id="3" creationId="{974C5FA5-C318-47B8-E9A3-8E1E0204562B}"/>
          </ac:spMkLst>
        </pc:spChg>
      </pc:sldChg>
      <pc:sldChg chg="delSp modSp mod">
        <pc:chgData name="Pagare, Mansi" userId="16e3a064-9f79-4ffe-907b-d4042be546f7" providerId="ADAL" clId="{47E90A59-77CF-43F7-AE62-B103848E931B}" dt="2022-12-04T03:49:51.971" v="1835" actId="14100"/>
        <pc:sldMkLst>
          <pc:docMk/>
          <pc:sldMk cId="1267405236" sldId="261"/>
        </pc:sldMkLst>
        <pc:spChg chg="mod">
          <ac:chgData name="Pagare, Mansi" userId="16e3a064-9f79-4ffe-907b-d4042be546f7" providerId="ADAL" clId="{47E90A59-77CF-43F7-AE62-B103848E931B}" dt="2022-12-04T03:49:16.162" v="1802" actId="207"/>
          <ac:spMkLst>
            <pc:docMk/>
            <pc:sldMk cId="1267405236" sldId="261"/>
            <ac:spMk id="2" creationId="{7972EAFA-790D-BCB4-3738-FE51280FD504}"/>
          </ac:spMkLst>
        </pc:spChg>
        <pc:spChg chg="mod">
          <ac:chgData name="Pagare, Mansi" userId="16e3a064-9f79-4ffe-907b-d4042be546f7" providerId="ADAL" clId="{47E90A59-77CF-43F7-AE62-B103848E931B}" dt="2022-12-04T03:49:38.052" v="1831" actId="1038"/>
          <ac:spMkLst>
            <pc:docMk/>
            <pc:sldMk cId="1267405236" sldId="261"/>
            <ac:spMk id="3" creationId="{3887326C-A4D6-F334-F387-3E9C0D188456}"/>
          </ac:spMkLst>
        </pc:spChg>
        <pc:spChg chg="mod">
          <ac:chgData name="Pagare, Mansi" userId="16e3a064-9f79-4ffe-907b-d4042be546f7" providerId="ADAL" clId="{47E90A59-77CF-43F7-AE62-B103848E931B}" dt="2022-12-04T03:12:42.698" v="1199" actId="20577"/>
          <ac:spMkLst>
            <pc:docMk/>
            <pc:sldMk cId="1267405236" sldId="261"/>
            <ac:spMk id="4" creationId="{722A69B5-917A-4751-B679-C419030EEC6F}"/>
          </ac:spMkLst>
        </pc:spChg>
        <pc:spChg chg="mod">
          <ac:chgData name="Pagare, Mansi" userId="16e3a064-9f79-4ffe-907b-d4042be546f7" providerId="ADAL" clId="{47E90A59-77CF-43F7-AE62-B103848E931B}" dt="2022-12-04T03:49:32.622" v="1820" actId="1037"/>
          <ac:spMkLst>
            <pc:docMk/>
            <pc:sldMk cId="1267405236" sldId="261"/>
            <ac:spMk id="5" creationId="{D51AD44A-0145-1A9E-3C96-982094F44496}"/>
          </ac:spMkLst>
        </pc:spChg>
        <pc:spChg chg="mod">
          <ac:chgData name="Pagare, Mansi" userId="16e3a064-9f79-4ffe-907b-d4042be546f7" providerId="ADAL" clId="{47E90A59-77CF-43F7-AE62-B103848E931B}" dt="2022-12-04T03:49:51.971" v="1835" actId="14100"/>
          <ac:spMkLst>
            <pc:docMk/>
            <pc:sldMk cId="1267405236" sldId="261"/>
            <ac:spMk id="6" creationId="{BCEE3C66-E488-86A3-B793-E2F910A2FC63}"/>
          </ac:spMkLst>
        </pc:spChg>
        <pc:spChg chg="del">
          <ac:chgData name="Pagare, Mansi" userId="16e3a064-9f79-4ffe-907b-d4042be546f7" providerId="ADAL" clId="{47E90A59-77CF-43F7-AE62-B103848E931B}" dt="2022-12-03T10:09:45.373" v="555" actId="21"/>
          <ac:spMkLst>
            <pc:docMk/>
            <pc:sldMk cId="1267405236" sldId="261"/>
            <ac:spMk id="7" creationId="{3BEF3BF3-9C1A-5704-68E9-4D20124E61D8}"/>
          </ac:spMkLst>
        </pc:spChg>
      </pc:sldChg>
      <pc:sldChg chg="delSp modSp mod">
        <pc:chgData name="Pagare, Mansi" userId="16e3a064-9f79-4ffe-907b-d4042be546f7" providerId="ADAL" clId="{47E90A59-77CF-43F7-AE62-B103848E931B}" dt="2022-12-04T04:13:31.431" v="2549" actId="27636"/>
        <pc:sldMkLst>
          <pc:docMk/>
          <pc:sldMk cId="3767336419" sldId="264"/>
        </pc:sldMkLst>
        <pc:spChg chg="mod">
          <ac:chgData name="Pagare, Mansi" userId="16e3a064-9f79-4ffe-907b-d4042be546f7" providerId="ADAL" clId="{47E90A59-77CF-43F7-AE62-B103848E931B}" dt="2022-12-04T04:13:31.431" v="2549" actId="27636"/>
          <ac:spMkLst>
            <pc:docMk/>
            <pc:sldMk cId="3767336419" sldId="264"/>
            <ac:spMk id="2" creationId="{BBD86EF5-C23C-2E57-AB1A-65AD1866798D}"/>
          </ac:spMkLst>
        </pc:spChg>
        <pc:spChg chg="del">
          <ac:chgData name="Pagare, Mansi" userId="16e3a064-9f79-4ffe-907b-d4042be546f7" providerId="ADAL" clId="{47E90A59-77CF-43F7-AE62-B103848E931B}" dt="2022-12-03T10:11:26.048" v="560" actId="21"/>
          <ac:spMkLst>
            <pc:docMk/>
            <pc:sldMk cId="3767336419" sldId="264"/>
            <ac:spMk id="3" creationId="{EBE54FF7-DE0A-8A44-CA9C-4E5B9ACC3E82}"/>
          </ac:spMkLst>
        </pc:spChg>
        <pc:spChg chg="mod">
          <ac:chgData name="Pagare, Mansi" userId="16e3a064-9f79-4ffe-907b-d4042be546f7" providerId="ADAL" clId="{47E90A59-77CF-43F7-AE62-B103848E931B}" dt="2022-12-04T04:13:31.429" v="2548" actId="27636"/>
          <ac:spMkLst>
            <pc:docMk/>
            <pc:sldMk cId="3767336419" sldId="264"/>
            <ac:spMk id="8" creationId="{EBE54E04-DC8F-2ED3-723D-B94901ACEED0}"/>
          </ac:spMkLst>
        </pc:spChg>
      </pc:sldChg>
      <pc:sldChg chg="addSp delSp modSp mod delCm modCm">
        <pc:chgData name="Pagare, Mansi" userId="16e3a064-9f79-4ffe-907b-d4042be546f7" providerId="ADAL" clId="{47E90A59-77CF-43F7-AE62-B103848E931B}" dt="2022-12-04T04:19:12.514" v="2696" actId="20577"/>
        <pc:sldMkLst>
          <pc:docMk/>
          <pc:sldMk cId="1658441468" sldId="265"/>
        </pc:sldMkLst>
        <pc:spChg chg="del mod">
          <ac:chgData name="Pagare, Mansi" userId="16e3a064-9f79-4ffe-907b-d4042be546f7" providerId="ADAL" clId="{47E90A59-77CF-43F7-AE62-B103848E931B}" dt="2022-12-04T04:18:01.167" v="2665" actId="21"/>
          <ac:spMkLst>
            <pc:docMk/>
            <pc:sldMk cId="1658441468" sldId="265"/>
            <ac:spMk id="2" creationId="{3CF1AF69-472C-D9DE-3F60-44644161BA35}"/>
          </ac:spMkLst>
        </pc:spChg>
        <pc:spChg chg="add del mod">
          <ac:chgData name="Pagare, Mansi" userId="16e3a064-9f79-4ffe-907b-d4042be546f7" providerId="ADAL" clId="{47E90A59-77CF-43F7-AE62-B103848E931B}" dt="2022-12-04T04:18:23.083" v="2670"/>
          <ac:spMkLst>
            <pc:docMk/>
            <pc:sldMk cId="1658441468" sldId="265"/>
            <ac:spMk id="3" creationId="{382B1C14-52A9-373A-4291-526CA9745633}"/>
          </ac:spMkLst>
        </pc:spChg>
        <pc:spChg chg="del">
          <ac:chgData name="Pagare, Mansi" userId="16e3a064-9f79-4ffe-907b-d4042be546f7" providerId="ADAL" clId="{47E90A59-77CF-43F7-AE62-B103848E931B}" dt="2022-12-03T10:11:53.410" v="563" actId="21"/>
          <ac:spMkLst>
            <pc:docMk/>
            <pc:sldMk cId="1658441468" sldId="265"/>
            <ac:spMk id="3" creationId="{4E1926F5-66EE-1F39-85D8-2C85A2DF8402}"/>
          </ac:spMkLst>
        </pc:spChg>
        <pc:spChg chg="mod">
          <ac:chgData name="Pagare, Mansi" userId="16e3a064-9f79-4ffe-907b-d4042be546f7" providerId="ADAL" clId="{47E90A59-77CF-43F7-AE62-B103848E931B}" dt="2022-12-04T04:17:18.163" v="2659" actId="1036"/>
          <ac:spMkLst>
            <pc:docMk/>
            <pc:sldMk cId="1658441468" sldId="265"/>
            <ac:spMk id="7" creationId="{9160726B-4CB2-6672-8048-EBEE44D8B4A2}"/>
          </ac:spMkLst>
        </pc:spChg>
        <pc:spChg chg="add del mod">
          <ac:chgData name="Pagare, Mansi" userId="16e3a064-9f79-4ffe-907b-d4042be546f7" providerId="ADAL" clId="{47E90A59-77CF-43F7-AE62-B103848E931B}" dt="2022-12-04T04:18:39.102" v="2673"/>
          <ac:spMkLst>
            <pc:docMk/>
            <pc:sldMk cId="1658441468" sldId="265"/>
            <ac:spMk id="8" creationId="{759D16C1-F795-0851-90A3-C82E99CA2CE9}"/>
          </ac:spMkLst>
        </pc:spChg>
        <pc:spChg chg="add mod">
          <ac:chgData name="Pagare, Mansi" userId="16e3a064-9f79-4ffe-907b-d4042be546f7" providerId="ADAL" clId="{47E90A59-77CF-43F7-AE62-B103848E931B}" dt="2022-12-04T04:19:12.514" v="2696" actId="20577"/>
          <ac:spMkLst>
            <pc:docMk/>
            <pc:sldMk cId="1658441468" sldId="265"/>
            <ac:spMk id="9" creationId="{C00ED3E4-FAAF-99AE-38AF-1385A5B55AB5}"/>
          </ac:spMkLst>
        </pc:spChg>
        <pc:picChg chg="mod">
          <ac:chgData name="Pagare, Mansi" userId="16e3a064-9f79-4ffe-907b-d4042be546f7" providerId="ADAL" clId="{47E90A59-77CF-43F7-AE62-B103848E931B}" dt="2022-12-04T03:57:10.684" v="1999" actId="1038"/>
          <ac:picMkLst>
            <pc:docMk/>
            <pc:sldMk cId="1658441468" sldId="265"/>
            <ac:picMk id="4" creationId="{0BA3574D-D6F2-B4CD-63B7-9AE1A332751A}"/>
          </ac:picMkLst>
        </pc:picChg>
        <pc:picChg chg="mod modCrop">
          <ac:chgData name="Pagare, Mansi" userId="16e3a064-9f79-4ffe-907b-d4042be546f7" providerId="ADAL" clId="{47E90A59-77CF-43F7-AE62-B103848E931B}" dt="2022-12-04T03:58:06.708" v="2024" actId="1037"/>
          <ac:picMkLst>
            <pc:docMk/>
            <pc:sldMk cId="1658441468" sldId="265"/>
            <ac:picMk id="5" creationId="{2D608CF7-DA68-2BE6-DF52-9A840949FAEA}"/>
          </ac:picMkLst>
        </pc:picChg>
        <pc:picChg chg="mod">
          <ac:chgData name="Pagare, Mansi" userId="16e3a064-9f79-4ffe-907b-d4042be546f7" providerId="ADAL" clId="{47E90A59-77CF-43F7-AE62-B103848E931B}" dt="2022-12-04T03:58:00.036" v="2022" actId="1038"/>
          <ac:picMkLst>
            <pc:docMk/>
            <pc:sldMk cId="1658441468" sldId="265"/>
            <ac:picMk id="6" creationId="{27FE8FAE-D042-7F1A-DBD1-E5D0E3C641CA}"/>
          </ac:picMkLst>
        </pc:picChg>
      </pc:sldChg>
      <pc:sldChg chg="delSp modSp mod">
        <pc:chgData name="Pagare, Mansi" userId="16e3a064-9f79-4ffe-907b-d4042be546f7" providerId="ADAL" clId="{47E90A59-77CF-43F7-AE62-B103848E931B}" dt="2022-12-04T03:34:02.087" v="1522" actId="1035"/>
        <pc:sldMkLst>
          <pc:docMk/>
          <pc:sldMk cId="2382516164" sldId="266"/>
        </pc:sldMkLst>
        <pc:spChg chg="mod">
          <ac:chgData name="Pagare, Mansi" userId="16e3a064-9f79-4ffe-907b-d4042be546f7" providerId="ADAL" clId="{47E90A59-77CF-43F7-AE62-B103848E931B}" dt="2022-12-04T03:34:02.087" v="1522" actId="1035"/>
          <ac:spMkLst>
            <pc:docMk/>
            <pc:sldMk cId="2382516164" sldId="266"/>
            <ac:spMk id="2" creationId="{4F429C94-D505-E6BE-89B1-372AB37B65F0}"/>
          </ac:spMkLst>
        </pc:spChg>
        <pc:spChg chg="del">
          <ac:chgData name="Pagare, Mansi" userId="16e3a064-9f79-4ffe-907b-d4042be546f7" providerId="ADAL" clId="{47E90A59-77CF-43F7-AE62-B103848E931B}" dt="2022-12-03T10:11:46.619" v="562" actId="21"/>
          <ac:spMkLst>
            <pc:docMk/>
            <pc:sldMk cId="2382516164" sldId="266"/>
            <ac:spMk id="3" creationId="{EB5DC1D9-F036-F1E2-3D77-5DF5242732FB}"/>
          </ac:spMkLst>
        </pc:spChg>
        <pc:spChg chg="mod">
          <ac:chgData name="Pagare, Mansi" userId="16e3a064-9f79-4ffe-907b-d4042be546f7" providerId="ADAL" clId="{47E90A59-77CF-43F7-AE62-B103848E931B}" dt="2022-12-03T07:56:49.940" v="31" actId="1076"/>
          <ac:spMkLst>
            <pc:docMk/>
            <pc:sldMk cId="2382516164" sldId="266"/>
            <ac:spMk id="5" creationId="{E3BCE2B2-0585-A5E9-D9DA-34DA83530F5E}"/>
          </ac:spMkLst>
        </pc:spChg>
        <pc:spChg chg="mod">
          <ac:chgData name="Pagare, Mansi" userId="16e3a064-9f79-4ffe-907b-d4042be546f7" providerId="ADAL" clId="{47E90A59-77CF-43F7-AE62-B103848E931B}" dt="2022-12-03T07:57:44.345" v="39" actId="1076"/>
          <ac:spMkLst>
            <pc:docMk/>
            <pc:sldMk cId="2382516164" sldId="266"/>
            <ac:spMk id="25" creationId="{B6D6DF03-AF08-C492-3B9F-59A4B8BA942B}"/>
          </ac:spMkLst>
        </pc:spChg>
        <pc:picChg chg="mod">
          <ac:chgData name="Pagare, Mansi" userId="16e3a064-9f79-4ffe-907b-d4042be546f7" providerId="ADAL" clId="{47E90A59-77CF-43F7-AE62-B103848E931B}" dt="2022-12-03T08:12:58.508" v="115" actId="1076"/>
          <ac:picMkLst>
            <pc:docMk/>
            <pc:sldMk cId="2382516164" sldId="266"/>
            <ac:picMk id="4" creationId="{C90DFFE0-48C4-4F0B-E24D-E536F2178E99}"/>
          </ac:picMkLst>
        </pc:picChg>
        <pc:picChg chg="mod">
          <ac:chgData name="Pagare, Mansi" userId="16e3a064-9f79-4ffe-907b-d4042be546f7" providerId="ADAL" clId="{47E90A59-77CF-43F7-AE62-B103848E931B}" dt="2022-12-03T07:56:20.241" v="27" actId="1076"/>
          <ac:picMkLst>
            <pc:docMk/>
            <pc:sldMk cId="2382516164" sldId="266"/>
            <ac:picMk id="8" creationId="{737E8849-F632-67D1-2B30-B52F2407CD35}"/>
          </ac:picMkLst>
        </pc:picChg>
        <pc:picChg chg="mod">
          <ac:chgData name="Pagare, Mansi" userId="16e3a064-9f79-4ffe-907b-d4042be546f7" providerId="ADAL" clId="{47E90A59-77CF-43F7-AE62-B103848E931B}" dt="2022-12-03T10:11:15.667" v="559" actId="1035"/>
          <ac:picMkLst>
            <pc:docMk/>
            <pc:sldMk cId="2382516164" sldId="266"/>
            <ac:picMk id="9" creationId="{855D2545-2D91-AE07-8133-92E77BFFB230}"/>
          </ac:picMkLst>
        </pc:picChg>
        <pc:picChg chg="mod modCrop">
          <ac:chgData name="Pagare, Mansi" userId="16e3a064-9f79-4ffe-907b-d4042be546f7" providerId="ADAL" clId="{47E90A59-77CF-43F7-AE62-B103848E931B}" dt="2022-12-03T08:46:24.588" v="398" actId="18131"/>
          <ac:picMkLst>
            <pc:docMk/>
            <pc:sldMk cId="2382516164" sldId="266"/>
            <ac:picMk id="15" creationId="{70D3EFC4-6D4A-370A-FF95-A106A10D39C7}"/>
          </ac:picMkLst>
        </pc:picChg>
        <pc:picChg chg="mod">
          <ac:chgData name="Pagare, Mansi" userId="16e3a064-9f79-4ffe-907b-d4042be546f7" providerId="ADAL" clId="{47E90A59-77CF-43F7-AE62-B103848E931B}" dt="2022-12-03T07:56:37.645" v="30" actId="14100"/>
          <ac:picMkLst>
            <pc:docMk/>
            <pc:sldMk cId="2382516164" sldId="266"/>
            <ac:picMk id="17" creationId="{764BFC2E-D969-9465-6ED3-B5B3A42C08EA}"/>
          </ac:picMkLst>
        </pc:picChg>
        <pc:cxnChg chg="mod">
          <ac:chgData name="Pagare, Mansi" userId="16e3a064-9f79-4ffe-907b-d4042be546f7" providerId="ADAL" clId="{47E90A59-77CF-43F7-AE62-B103848E931B}" dt="2022-12-03T08:13:05.674" v="116" actId="14100"/>
          <ac:cxnSpMkLst>
            <pc:docMk/>
            <pc:sldMk cId="2382516164" sldId="266"/>
            <ac:cxnSpMk id="6" creationId="{8B241F10-66ED-BAC1-D40F-3893CE4C8A80}"/>
          </ac:cxnSpMkLst>
        </pc:cxnChg>
      </pc:sldChg>
      <pc:sldChg chg="addSp delSp modSp mod modClrScheme chgLayout">
        <pc:chgData name="Pagare, Mansi" userId="16e3a064-9f79-4ffe-907b-d4042be546f7" providerId="ADAL" clId="{47E90A59-77CF-43F7-AE62-B103848E931B}" dt="2022-12-04T04:09:25.193" v="2530"/>
        <pc:sldMkLst>
          <pc:docMk/>
          <pc:sldMk cId="4193942576" sldId="267"/>
        </pc:sldMkLst>
        <pc:spChg chg="mod ord">
          <ac:chgData name="Pagare, Mansi" userId="16e3a064-9f79-4ffe-907b-d4042be546f7" providerId="ADAL" clId="{47E90A59-77CF-43F7-AE62-B103848E931B}" dt="2022-12-04T04:09:25.193" v="2530"/>
          <ac:spMkLst>
            <pc:docMk/>
            <pc:sldMk cId="4193942576" sldId="267"/>
            <ac:spMk id="2" creationId="{A729E6ED-6B47-48E2-4148-87672499ED24}"/>
          </ac:spMkLst>
        </pc:spChg>
        <pc:spChg chg="mod ord">
          <ac:chgData name="Pagare, Mansi" userId="16e3a064-9f79-4ffe-907b-d4042be546f7" providerId="ADAL" clId="{47E90A59-77CF-43F7-AE62-B103848E931B}" dt="2022-12-04T04:09:25.193" v="2530"/>
          <ac:spMkLst>
            <pc:docMk/>
            <pc:sldMk cId="4193942576" sldId="267"/>
            <ac:spMk id="4" creationId="{305CA8A3-6C5B-DD0C-5178-24357D89A6B4}"/>
          </ac:spMkLst>
        </pc:spChg>
        <pc:spChg chg="mod ord">
          <ac:chgData name="Pagare, Mansi" userId="16e3a064-9f79-4ffe-907b-d4042be546f7" providerId="ADAL" clId="{47E90A59-77CF-43F7-AE62-B103848E931B}" dt="2022-12-04T04:09:25.193" v="2530"/>
          <ac:spMkLst>
            <pc:docMk/>
            <pc:sldMk cId="4193942576" sldId="267"/>
            <ac:spMk id="5" creationId="{3F624AC3-105B-7F9F-D34F-34D68CF6D81E}"/>
          </ac:spMkLst>
        </pc:spChg>
        <pc:spChg chg="add mod">
          <ac:chgData name="Pagare, Mansi" userId="16e3a064-9f79-4ffe-907b-d4042be546f7" providerId="ADAL" clId="{47E90A59-77CF-43F7-AE62-B103848E931B}" dt="2022-12-03T10:51:23.890" v="710" actId="20577"/>
          <ac:spMkLst>
            <pc:docMk/>
            <pc:sldMk cId="4193942576" sldId="267"/>
            <ac:spMk id="6" creationId="{9AB5EBB2-781F-739C-3021-B916300BC631}"/>
          </ac:spMkLst>
        </pc:spChg>
        <pc:spChg chg="add mod">
          <ac:chgData name="Pagare, Mansi" userId="16e3a064-9f79-4ffe-907b-d4042be546f7" providerId="ADAL" clId="{47E90A59-77CF-43F7-AE62-B103848E931B}" dt="2022-12-03T10:52:45.423" v="825" actId="20577"/>
          <ac:spMkLst>
            <pc:docMk/>
            <pc:sldMk cId="4193942576" sldId="267"/>
            <ac:spMk id="7" creationId="{09551E11-F866-4F38-C54E-4C2C5E135F85}"/>
          </ac:spMkLst>
        </pc:spChg>
        <pc:spChg chg="del mod">
          <ac:chgData name="Pagare, Mansi" userId="16e3a064-9f79-4ffe-907b-d4042be546f7" providerId="ADAL" clId="{47E90A59-77CF-43F7-AE62-B103848E931B}" dt="2022-12-03T08:00:00.690" v="61" actId="21"/>
          <ac:spMkLst>
            <pc:docMk/>
            <pc:sldMk cId="4193942576" sldId="267"/>
            <ac:spMk id="16" creationId="{509EC8BC-83C8-3AD2-9746-56AA6EEB9728}"/>
          </ac:spMkLst>
        </pc:spChg>
        <pc:picChg chg="mod ord">
          <ac:chgData name="Pagare, Mansi" userId="16e3a064-9f79-4ffe-907b-d4042be546f7" providerId="ADAL" clId="{47E90A59-77CF-43F7-AE62-B103848E931B}" dt="2022-12-04T04:09:25.193" v="2530"/>
          <ac:picMkLst>
            <pc:docMk/>
            <pc:sldMk cId="4193942576" sldId="267"/>
            <ac:picMk id="14" creationId="{1893C7DE-1C1B-DF87-BD4B-D5A44E9839DE}"/>
          </ac:picMkLst>
        </pc:picChg>
        <pc:picChg chg="mod ord">
          <ac:chgData name="Pagare, Mansi" userId="16e3a064-9f79-4ffe-907b-d4042be546f7" providerId="ADAL" clId="{47E90A59-77CF-43F7-AE62-B103848E931B}" dt="2022-12-04T04:09:25.193" v="2530"/>
          <ac:picMkLst>
            <pc:docMk/>
            <pc:sldMk cId="4193942576" sldId="267"/>
            <ac:picMk id="15" creationId="{6560576C-5B3B-0251-6FD9-B2D44A41AB3C}"/>
          </ac:picMkLst>
        </pc:picChg>
      </pc:sldChg>
      <pc:sldChg chg="delSp modSp mod">
        <pc:chgData name="Pagare, Mansi" userId="16e3a064-9f79-4ffe-907b-d4042be546f7" providerId="ADAL" clId="{47E90A59-77CF-43F7-AE62-B103848E931B}" dt="2022-12-03T10:19:11.723" v="585" actId="21"/>
        <pc:sldMkLst>
          <pc:docMk/>
          <pc:sldMk cId="2027821293" sldId="268"/>
        </pc:sldMkLst>
        <pc:spChg chg="del">
          <ac:chgData name="Pagare, Mansi" userId="16e3a064-9f79-4ffe-907b-d4042be546f7" providerId="ADAL" clId="{47E90A59-77CF-43F7-AE62-B103848E931B}" dt="2022-12-03T10:19:11.723" v="585" actId="21"/>
          <ac:spMkLst>
            <pc:docMk/>
            <pc:sldMk cId="2027821293" sldId="268"/>
            <ac:spMk id="3" creationId="{4E900FFB-2D68-EAB0-FAF4-35629B7A6CFF}"/>
          </ac:spMkLst>
        </pc:spChg>
        <pc:spChg chg="mod">
          <ac:chgData name="Pagare, Mansi" userId="16e3a064-9f79-4ffe-907b-d4042be546f7" providerId="ADAL" clId="{47E90A59-77CF-43F7-AE62-B103848E931B}" dt="2022-12-03T10:05:53.673" v="554" actId="1076"/>
          <ac:spMkLst>
            <pc:docMk/>
            <pc:sldMk cId="2027821293" sldId="268"/>
            <ac:spMk id="7" creationId="{51A3F23C-4A0A-D58A-77A2-3F006CA127B5}"/>
          </ac:spMkLst>
        </pc:spChg>
        <pc:picChg chg="mod">
          <ac:chgData name="Pagare, Mansi" userId="16e3a064-9f79-4ffe-907b-d4042be546f7" providerId="ADAL" clId="{47E90A59-77CF-43F7-AE62-B103848E931B}" dt="2022-12-03T10:05:43.098" v="553" actId="1076"/>
          <ac:picMkLst>
            <pc:docMk/>
            <pc:sldMk cId="2027821293" sldId="268"/>
            <ac:picMk id="4" creationId="{AB0DADAE-45B6-9AC6-A96D-037F67EBEB7A}"/>
          </ac:picMkLst>
        </pc:picChg>
        <pc:picChg chg="mod">
          <ac:chgData name="Pagare, Mansi" userId="16e3a064-9f79-4ffe-907b-d4042be546f7" providerId="ADAL" clId="{47E90A59-77CF-43F7-AE62-B103848E931B}" dt="2022-12-03T10:04:29.032" v="542" actId="1076"/>
          <ac:picMkLst>
            <pc:docMk/>
            <pc:sldMk cId="2027821293" sldId="268"/>
            <ac:picMk id="5" creationId="{0691B82C-DB1D-B13A-F109-89D9776735F3}"/>
          </ac:picMkLst>
        </pc:picChg>
      </pc:sldChg>
      <pc:sldChg chg="delSp modSp mod addCm delCm">
        <pc:chgData name="Pagare, Mansi" userId="16e3a064-9f79-4ffe-907b-d4042be546f7" providerId="ADAL" clId="{47E90A59-77CF-43F7-AE62-B103848E931B}" dt="2022-12-04T03:50:20.539" v="1840" actId="207"/>
        <pc:sldMkLst>
          <pc:docMk/>
          <pc:sldMk cId="1451667209" sldId="270"/>
        </pc:sldMkLst>
        <pc:spChg chg="mod">
          <ac:chgData name="Pagare, Mansi" userId="16e3a064-9f79-4ffe-907b-d4042be546f7" providerId="ADAL" clId="{47E90A59-77CF-43F7-AE62-B103848E931B}" dt="2022-12-04T03:50:20.539" v="1840" actId="207"/>
          <ac:spMkLst>
            <pc:docMk/>
            <pc:sldMk cId="1451667209" sldId="270"/>
            <ac:spMk id="2" creationId="{3CF1AF69-472C-D9DE-3F60-44644161BA35}"/>
          </ac:spMkLst>
        </pc:spChg>
        <pc:spChg chg="del">
          <ac:chgData name="Pagare, Mansi" userId="16e3a064-9f79-4ffe-907b-d4042be546f7" providerId="ADAL" clId="{47E90A59-77CF-43F7-AE62-B103848E931B}" dt="2022-12-03T08:09:16.106" v="110" actId="21"/>
          <ac:spMkLst>
            <pc:docMk/>
            <pc:sldMk cId="1451667209" sldId="270"/>
            <ac:spMk id="4" creationId="{90A9A735-50E1-558D-D898-6CB8BEA146CB}"/>
          </ac:spMkLst>
        </pc:spChg>
        <pc:picChg chg="mod">
          <ac:chgData name="Pagare, Mansi" userId="16e3a064-9f79-4ffe-907b-d4042be546f7" providerId="ADAL" clId="{47E90A59-77CF-43F7-AE62-B103848E931B}" dt="2022-12-03T08:09:02.516" v="108" actId="14100"/>
          <ac:picMkLst>
            <pc:docMk/>
            <pc:sldMk cId="1451667209" sldId="270"/>
            <ac:picMk id="3" creationId="{2C59E146-CC2B-3B42-E3E6-3461E84D2BBB}"/>
          </ac:picMkLst>
        </pc:picChg>
        <pc:picChg chg="mod modCrop">
          <ac:chgData name="Pagare, Mansi" userId="16e3a064-9f79-4ffe-907b-d4042be546f7" providerId="ADAL" clId="{47E90A59-77CF-43F7-AE62-B103848E931B}" dt="2022-12-03T08:41:14.778" v="358" actId="14100"/>
          <ac:picMkLst>
            <pc:docMk/>
            <pc:sldMk cId="1451667209" sldId="270"/>
            <ac:picMk id="7" creationId="{3A35D1CF-B50F-3A56-0D5C-91CD910325C5}"/>
          </ac:picMkLst>
        </pc:picChg>
        <pc:picChg chg="mod">
          <ac:chgData name="Pagare, Mansi" userId="16e3a064-9f79-4ffe-907b-d4042be546f7" providerId="ADAL" clId="{47E90A59-77CF-43F7-AE62-B103848E931B}" dt="2022-12-03T08:08:36.647" v="104" actId="1076"/>
          <ac:picMkLst>
            <pc:docMk/>
            <pc:sldMk cId="1451667209" sldId="270"/>
            <ac:picMk id="8" creationId="{28B6A26B-95BD-EA58-C7C2-063B13FB1ACB}"/>
          </ac:picMkLst>
        </pc:picChg>
      </pc:sldChg>
      <pc:sldChg chg="delSp modSp mod">
        <pc:chgData name="Pagare, Mansi" userId="16e3a064-9f79-4ffe-907b-d4042be546f7" providerId="ADAL" clId="{47E90A59-77CF-43F7-AE62-B103848E931B}" dt="2022-12-04T04:14:20.510" v="2556" actId="1036"/>
        <pc:sldMkLst>
          <pc:docMk/>
          <pc:sldMk cId="2422718790" sldId="272"/>
        </pc:sldMkLst>
        <pc:spChg chg="mod">
          <ac:chgData name="Pagare, Mansi" userId="16e3a064-9f79-4ffe-907b-d4042be546f7" providerId="ADAL" clId="{47E90A59-77CF-43F7-AE62-B103848E931B}" dt="2022-12-04T04:14:20.510" v="2556" actId="1036"/>
          <ac:spMkLst>
            <pc:docMk/>
            <pc:sldMk cId="2422718790" sldId="272"/>
            <ac:spMk id="2" creationId="{B316D3AF-B328-0236-84C0-120227300DDB}"/>
          </ac:spMkLst>
        </pc:spChg>
        <pc:spChg chg="del">
          <ac:chgData name="Pagare, Mansi" userId="16e3a064-9f79-4ffe-907b-d4042be546f7" providerId="ADAL" clId="{47E90A59-77CF-43F7-AE62-B103848E931B}" dt="2022-12-03T10:11:36.161" v="561" actId="21"/>
          <ac:spMkLst>
            <pc:docMk/>
            <pc:sldMk cId="2422718790" sldId="272"/>
            <ac:spMk id="9" creationId="{3FAA7FA9-954F-EE19-C5E3-AC4EC9A1C1BD}"/>
          </ac:spMkLst>
        </pc:spChg>
        <pc:picChg chg="mod modCrop">
          <ac:chgData name="Pagare, Mansi" userId="16e3a064-9f79-4ffe-907b-d4042be546f7" providerId="ADAL" clId="{47E90A59-77CF-43F7-AE62-B103848E931B}" dt="2022-12-04T03:52:35.981" v="1887" actId="1036"/>
          <ac:picMkLst>
            <pc:docMk/>
            <pc:sldMk cId="2422718790" sldId="272"/>
            <ac:picMk id="5" creationId="{5B5283C2-6A96-12D1-D2FB-22146051E732}"/>
          </ac:picMkLst>
        </pc:picChg>
        <pc:picChg chg="mod">
          <ac:chgData name="Pagare, Mansi" userId="16e3a064-9f79-4ffe-907b-d4042be546f7" providerId="ADAL" clId="{47E90A59-77CF-43F7-AE62-B103848E931B}" dt="2022-12-03T07:54:39.651" v="17" actId="1076"/>
          <ac:picMkLst>
            <pc:docMk/>
            <pc:sldMk cId="2422718790" sldId="272"/>
            <ac:picMk id="6" creationId="{D5EFFA03-4A43-E892-76D7-906CDD527EF3}"/>
          </ac:picMkLst>
        </pc:picChg>
        <pc:picChg chg="mod">
          <ac:chgData name="Pagare, Mansi" userId="16e3a064-9f79-4ffe-907b-d4042be546f7" providerId="ADAL" clId="{47E90A59-77CF-43F7-AE62-B103848E931B}" dt="2022-12-03T08:41:45.293" v="360" actId="14100"/>
          <ac:picMkLst>
            <pc:docMk/>
            <pc:sldMk cId="2422718790" sldId="272"/>
            <ac:picMk id="7" creationId="{990DC70A-AB69-363D-E353-59DFF9E23E2D}"/>
          </ac:picMkLst>
        </pc:picChg>
      </pc:sldChg>
      <pc:sldChg chg="addSp delSp modSp mod">
        <pc:chgData name="Pagare, Mansi" userId="16e3a064-9f79-4ffe-907b-d4042be546f7" providerId="ADAL" clId="{47E90A59-77CF-43F7-AE62-B103848E931B}" dt="2022-12-04T04:09:25.193" v="2530"/>
        <pc:sldMkLst>
          <pc:docMk/>
          <pc:sldMk cId="1138961562" sldId="273"/>
        </pc:sldMkLst>
        <pc:spChg chg="mod">
          <ac:chgData name="Pagare, Mansi" userId="16e3a064-9f79-4ffe-907b-d4042be546f7" providerId="ADAL" clId="{47E90A59-77CF-43F7-AE62-B103848E931B}" dt="2022-12-04T04:09:25.193" v="2530"/>
          <ac:spMkLst>
            <pc:docMk/>
            <pc:sldMk cId="1138961562" sldId="273"/>
            <ac:spMk id="2" creationId="{1655C3DC-27F4-EC6B-D0FA-4B54A345898B}"/>
          </ac:spMkLst>
        </pc:spChg>
        <pc:spChg chg="del">
          <ac:chgData name="Pagare, Mansi" userId="16e3a064-9f79-4ffe-907b-d4042be546f7" providerId="ADAL" clId="{47E90A59-77CF-43F7-AE62-B103848E931B}" dt="2022-12-03T10:14:47.717" v="569" actId="21"/>
          <ac:spMkLst>
            <pc:docMk/>
            <pc:sldMk cId="1138961562" sldId="273"/>
            <ac:spMk id="7" creationId="{51B6F12C-C3DF-C7C5-A507-EF087BA1C208}"/>
          </ac:spMkLst>
        </pc:spChg>
        <pc:spChg chg="mod">
          <ac:chgData name="Pagare, Mansi" userId="16e3a064-9f79-4ffe-907b-d4042be546f7" providerId="ADAL" clId="{47E90A59-77CF-43F7-AE62-B103848E931B}" dt="2022-12-04T04:00:51.960" v="2161" actId="1076"/>
          <ac:spMkLst>
            <pc:docMk/>
            <pc:sldMk cId="1138961562" sldId="273"/>
            <ac:spMk id="7" creationId="{96E1EF1A-D5D6-5EB4-5450-3F3160DED14E}"/>
          </ac:spMkLst>
        </pc:spChg>
        <pc:spChg chg="del">
          <ac:chgData name="Pagare, Mansi" userId="16e3a064-9f79-4ffe-907b-d4042be546f7" providerId="ADAL" clId="{47E90A59-77CF-43F7-AE62-B103848E931B}" dt="2022-12-03T08:17:16.681" v="153" actId="21"/>
          <ac:spMkLst>
            <pc:docMk/>
            <pc:sldMk cId="1138961562" sldId="273"/>
            <ac:spMk id="11" creationId="{DBF48F42-96FE-8255-0A1B-646251BCCC5E}"/>
          </ac:spMkLst>
        </pc:spChg>
        <pc:spChg chg="del">
          <ac:chgData name="Pagare, Mansi" userId="16e3a064-9f79-4ffe-907b-d4042be546f7" providerId="ADAL" clId="{47E90A59-77CF-43F7-AE62-B103848E931B}" dt="2022-12-03T08:17:24.337" v="154" actId="21"/>
          <ac:spMkLst>
            <pc:docMk/>
            <pc:sldMk cId="1138961562" sldId="273"/>
            <ac:spMk id="12" creationId="{E1A5CE54-CB26-C8CF-DF09-149D6A37E03F}"/>
          </ac:spMkLst>
        </pc:spChg>
        <pc:picChg chg="mod">
          <ac:chgData name="Pagare, Mansi" userId="16e3a064-9f79-4ffe-907b-d4042be546f7" providerId="ADAL" clId="{47E90A59-77CF-43F7-AE62-B103848E931B}" dt="2022-12-04T04:00:30.767" v="2157" actId="1076"/>
          <ac:picMkLst>
            <pc:docMk/>
            <pc:sldMk cId="1138961562" sldId="273"/>
            <ac:picMk id="3" creationId="{35CA9DEE-1E9B-060A-CE4E-BCA405D1785A}"/>
          </ac:picMkLst>
        </pc:picChg>
        <pc:picChg chg="mod">
          <ac:chgData name="Pagare, Mansi" userId="16e3a064-9f79-4ffe-907b-d4042be546f7" providerId="ADAL" clId="{47E90A59-77CF-43F7-AE62-B103848E931B}" dt="2022-12-04T04:00:38.677" v="2159" actId="1076"/>
          <ac:picMkLst>
            <pc:docMk/>
            <pc:sldMk cId="1138961562" sldId="273"/>
            <ac:picMk id="4" creationId="{5604D8A5-2E66-8803-C06A-DD41ED556475}"/>
          </ac:picMkLst>
        </pc:picChg>
        <pc:picChg chg="add del mod">
          <ac:chgData name="Pagare, Mansi" userId="16e3a064-9f79-4ffe-907b-d4042be546f7" providerId="ADAL" clId="{47E90A59-77CF-43F7-AE62-B103848E931B}" dt="2022-12-04T04:00:44.571" v="2160" actId="1076"/>
          <ac:picMkLst>
            <pc:docMk/>
            <pc:sldMk cId="1138961562" sldId="273"/>
            <ac:picMk id="5" creationId="{DEA007BD-DC56-61B0-FAD3-35F208EB76CF}"/>
          </ac:picMkLst>
        </pc:picChg>
        <pc:picChg chg="mod">
          <ac:chgData name="Pagare, Mansi" userId="16e3a064-9f79-4ffe-907b-d4042be546f7" providerId="ADAL" clId="{47E90A59-77CF-43F7-AE62-B103848E931B}" dt="2022-12-04T04:01:09.838" v="2164" actId="1076"/>
          <ac:picMkLst>
            <pc:docMk/>
            <pc:sldMk cId="1138961562" sldId="273"/>
            <ac:picMk id="6" creationId="{3433AD3A-E52A-A9E8-248E-0F362DFA3BD3}"/>
          </ac:picMkLst>
        </pc:picChg>
        <pc:picChg chg="mod">
          <ac:chgData name="Pagare, Mansi" userId="16e3a064-9f79-4ffe-907b-d4042be546f7" providerId="ADAL" clId="{47E90A59-77CF-43F7-AE62-B103848E931B}" dt="2022-12-04T04:01:05.441" v="2163" actId="14100"/>
          <ac:picMkLst>
            <pc:docMk/>
            <pc:sldMk cId="1138961562" sldId="273"/>
            <ac:picMk id="8" creationId="{DD78FB7E-1A34-0D37-49B9-C76570FB47E2}"/>
          </ac:picMkLst>
        </pc:picChg>
        <pc:cxnChg chg="mod">
          <ac:chgData name="Pagare, Mansi" userId="16e3a064-9f79-4ffe-907b-d4042be546f7" providerId="ADAL" clId="{47E90A59-77CF-43F7-AE62-B103848E931B}" dt="2022-12-04T04:01:15.879" v="2166" actId="14100"/>
          <ac:cxnSpMkLst>
            <pc:docMk/>
            <pc:sldMk cId="1138961562" sldId="273"/>
            <ac:cxnSpMk id="9" creationId="{A72C228B-6F12-9909-C411-4EE38F4898FB}"/>
          </ac:cxnSpMkLst>
        </pc:cxnChg>
        <pc:cxnChg chg="mod">
          <ac:chgData name="Pagare, Mansi" userId="16e3a064-9f79-4ffe-907b-d4042be546f7" providerId="ADAL" clId="{47E90A59-77CF-43F7-AE62-B103848E931B}" dt="2022-12-04T04:01:23.053" v="2167" actId="14100"/>
          <ac:cxnSpMkLst>
            <pc:docMk/>
            <pc:sldMk cId="1138961562" sldId="273"/>
            <ac:cxnSpMk id="10" creationId="{EE018F7F-B7D6-9386-1394-545CD54F2E3D}"/>
          </ac:cxnSpMkLst>
        </pc:cxnChg>
      </pc:sldChg>
      <pc:sldChg chg="delSp modSp mod">
        <pc:chgData name="Pagare, Mansi" userId="16e3a064-9f79-4ffe-907b-d4042be546f7" providerId="ADAL" clId="{47E90A59-77CF-43F7-AE62-B103848E931B}" dt="2022-12-04T04:09:25.193" v="2530"/>
        <pc:sldMkLst>
          <pc:docMk/>
          <pc:sldMk cId="3389913019" sldId="274"/>
        </pc:sldMkLst>
        <pc:spChg chg="mod">
          <ac:chgData name="Pagare, Mansi" userId="16e3a064-9f79-4ffe-907b-d4042be546f7" providerId="ADAL" clId="{47E90A59-77CF-43F7-AE62-B103848E931B}" dt="2022-12-04T04:09:25.193" v="2530"/>
          <ac:spMkLst>
            <pc:docMk/>
            <pc:sldMk cId="3389913019" sldId="274"/>
            <ac:spMk id="2" creationId="{1655C3DC-27F4-EC6B-D0FA-4B54A345898B}"/>
          </ac:spMkLst>
        </pc:spChg>
        <pc:spChg chg="del">
          <ac:chgData name="Pagare, Mansi" userId="16e3a064-9f79-4ffe-907b-d4042be546f7" providerId="ADAL" clId="{47E90A59-77CF-43F7-AE62-B103848E931B}" dt="2022-12-03T10:14:27.880" v="565" actId="21"/>
          <ac:spMkLst>
            <pc:docMk/>
            <pc:sldMk cId="3389913019" sldId="274"/>
            <ac:spMk id="3" creationId="{1AFBAA08-425C-D41F-2C72-B1726BAD3B67}"/>
          </ac:spMkLst>
        </pc:spChg>
        <pc:spChg chg="mod">
          <ac:chgData name="Pagare, Mansi" userId="16e3a064-9f79-4ffe-907b-d4042be546f7" providerId="ADAL" clId="{47E90A59-77CF-43F7-AE62-B103848E931B}" dt="2022-12-04T03:42:49.438" v="1603" actId="115"/>
          <ac:spMkLst>
            <pc:docMk/>
            <pc:sldMk cId="3389913019" sldId="274"/>
            <ac:spMk id="3" creationId="{53384ED3-D4C7-B0F8-6047-D8C4CF80C417}"/>
          </ac:spMkLst>
        </pc:spChg>
        <pc:picChg chg="mod">
          <ac:chgData name="Pagare, Mansi" userId="16e3a064-9f79-4ffe-907b-d4042be546f7" providerId="ADAL" clId="{47E90A59-77CF-43F7-AE62-B103848E931B}" dt="2022-12-03T08:15:09.797" v="129" actId="1076"/>
          <ac:picMkLst>
            <pc:docMk/>
            <pc:sldMk cId="3389913019" sldId="274"/>
            <ac:picMk id="4" creationId="{BA1F7779-E031-956A-9356-50D904576E9D}"/>
          </ac:picMkLst>
        </pc:picChg>
        <pc:picChg chg="mod">
          <ac:chgData name="Pagare, Mansi" userId="16e3a064-9f79-4ffe-907b-d4042be546f7" providerId="ADAL" clId="{47E90A59-77CF-43F7-AE62-B103848E931B}" dt="2022-12-03T08:14:47.606" v="124" actId="14100"/>
          <ac:picMkLst>
            <pc:docMk/>
            <pc:sldMk cId="3389913019" sldId="274"/>
            <ac:picMk id="6" creationId="{BDC07347-83DE-4C7B-2C3A-799D1A56262F}"/>
          </ac:picMkLst>
        </pc:picChg>
        <pc:picChg chg="mod">
          <ac:chgData name="Pagare, Mansi" userId="16e3a064-9f79-4ffe-907b-d4042be546f7" providerId="ADAL" clId="{47E90A59-77CF-43F7-AE62-B103848E931B}" dt="2022-12-03T08:15:21.011" v="134" actId="1076"/>
          <ac:picMkLst>
            <pc:docMk/>
            <pc:sldMk cId="3389913019" sldId="274"/>
            <ac:picMk id="7" creationId="{12A60EFA-6C56-53D5-52BE-F77FE3B2C7FF}"/>
          </ac:picMkLst>
        </pc:picChg>
        <pc:picChg chg="mod">
          <ac:chgData name="Pagare, Mansi" userId="16e3a064-9f79-4ffe-907b-d4042be546f7" providerId="ADAL" clId="{47E90A59-77CF-43F7-AE62-B103848E931B}" dt="2022-12-03T08:15:24.180" v="135" actId="1076"/>
          <ac:picMkLst>
            <pc:docMk/>
            <pc:sldMk cId="3389913019" sldId="274"/>
            <ac:picMk id="8" creationId="{93285A95-D2FB-4306-64CC-BCAE89D23C80}"/>
          </ac:picMkLst>
        </pc:picChg>
      </pc:sldChg>
      <pc:sldChg chg="delSp modSp mod">
        <pc:chgData name="Pagare, Mansi" userId="16e3a064-9f79-4ffe-907b-d4042be546f7" providerId="ADAL" clId="{47E90A59-77CF-43F7-AE62-B103848E931B}" dt="2022-12-04T04:14:49.020" v="2573" actId="1037"/>
        <pc:sldMkLst>
          <pc:docMk/>
          <pc:sldMk cId="3301762365" sldId="276"/>
        </pc:sldMkLst>
        <pc:spChg chg="mod">
          <ac:chgData name="Pagare, Mansi" userId="16e3a064-9f79-4ffe-907b-d4042be546f7" providerId="ADAL" clId="{47E90A59-77CF-43F7-AE62-B103848E931B}" dt="2022-12-04T04:13:31.434" v="2550" actId="27636"/>
          <ac:spMkLst>
            <pc:docMk/>
            <pc:sldMk cId="3301762365" sldId="276"/>
            <ac:spMk id="2" creationId="{D83F990D-08CE-87F4-3D73-2CA105115C0E}"/>
          </ac:spMkLst>
        </pc:spChg>
        <pc:spChg chg="del">
          <ac:chgData name="Pagare, Mansi" userId="16e3a064-9f79-4ffe-907b-d4042be546f7" providerId="ADAL" clId="{47E90A59-77CF-43F7-AE62-B103848E931B}" dt="2022-12-03T08:43:52.202" v="371" actId="21"/>
          <ac:spMkLst>
            <pc:docMk/>
            <pc:sldMk cId="3301762365" sldId="276"/>
            <ac:spMk id="3" creationId="{B862C267-F482-4E0D-6A38-A842D177E827}"/>
          </ac:spMkLst>
        </pc:spChg>
        <pc:picChg chg="mod modCrop">
          <ac:chgData name="Pagare, Mansi" userId="16e3a064-9f79-4ffe-907b-d4042be546f7" providerId="ADAL" clId="{47E90A59-77CF-43F7-AE62-B103848E931B}" dt="2022-12-04T04:14:49.020" v="2573" actId="1037"/>
          <ac:picMkLst>
            <pc:docMk/>
            <pc:sldMk cId="3301762365" sldId="276"/>
            <ac:picMk id="4" creationId="{656EB0A1-8AC1-B420-FF95-AAAF9AB2BB12}"/>
          </ac:picMkLst>
        </pc:picChg>
      </pc:sldChg>
      <pc:sldChg chg="delSp modSp mod">
        <pc:chgData name="Pagare, Mansi" userId="16e3a064-9f79-4ffe-907b-d4042be546f7" providerId="ADAL" clId="{47E90A59-77CF-43F7-AE62-B103848E931B}" dt="2022-12-04T04:15:03.754" v="2582" actId="1038"/>
        <pc:sldMkLst>
          <pc:docMk/>
          <pc:sldMk cId="2046753979" sldId="277"/>
        </pc:sldMkLst>
        <pc:spChg chg="mod">
          <ac:chgData name="Pagare, Mansi" userId="16e3a064-9f79-4ffe-907b-d4042be546f7" providerId="ADAL" clId="{47E90A59-77CF-43F7-AE62-B103848E931B}" dt="2022-12-04T03:54:57.638" v="1973" actId="1037"/>
          <ac:spMkLst>
            <pc:docMk/>
            <pc:sldMk cId="2046753979" sldId="277"/>
            <ac:spMk id="2" creationId="{EF882494-6EA5-E7B8-69A6-5D69CDAD7C8E}"/>
          </ac:spMkLst>
        </pc:spChg>
        <pc:spChg chg="mod">
          <ac:chgData name="Pagare, Mansi" userId="16e3a064-9f79-4ffe-907b-d4042be546f7" providerId="ADAL" clId="{47E90A59-77CF-43F7-AE62-B103848E931B}" dt="2022-12-04T04:15:00.007" v="2576" actId="1035"/>
          <ac:spMkLst>
            <pc:docMk/>
            <pc:sldMk cId="2046753979" sldId="277"/>
            <ac:spMk id="4" creationId="{AF49DEAE-A24C-5A6D-CF22-1459B736B80A}"/>
          </ac:spMkLst>
        </pc:spChg>
        <pc:spChg chg="del">
          <ac:chgData name="Pagare, Mansi" userId="16e3a064-9f79-4ffe-907b-d4042be546f7" providerId="ADAL" clId="{47E90A59-77CF-43F7-AE62-B103848E931B}" dt="2022-12-03T08:44:00.483" v="372" actId="21"/>
          <ac:spMkLst>
            <pc:docMk/>
            <pc:sldMk cId="2046753979" sldId="277"/>
            <ac:spMk id="6" creationId="{820BA05C-6477-AB66-0A07-6B152EFCF46C}"/>
          </ac:spMkLst>
        </pc:spChg>
        <pc:picChg chg="mod modCrop">
          <ac:chgData name="Pagare, Mansi" userId="16e3a064-9f79-4ffe-907b-d4042be546f7" providerId="ADAL" clId="{47E90A59-77CF-43F7-AE62-B103848E931B}" dt="2022-12-03T08:44:37.260" v="376" actId="14100"/>
          <ac:picMkLst>
            <pc:docMk/>
            <pc:sldMk cId="2046753979" sldId="277"/>
            <ac:picMk id="3" creationId="{20F0028B-D8D6-236A-C970-51C53D1C5FB5}"/>
          </ac:picMkLst>
        </pc:picChg>
        <pc:picChg chg="mod modCrop">
          <ac:chgData name="Pagare, Mansi" userId="16e3a064-9f79-4ffe-907b-d4042be546f7" providerId="ADAL" clId="{47E90A59-77CF-43F7-AE62-B103848E931B}" dt="2022-12-04T04:15:03.754" v="2582" actId="1038"/>
          <ac:picMkLst>
            <pc:docMk/>
            <pc:sldMk cId="2046753979" sldId="277"/>
            <ac:picMk id="5" creationId="{F54342D8-9DED-1E44-42F8-381260A44F41}"/>
          </ac:picMkLst>
        </pc:picChg>
      </pc:sldChg>
      <pc:sldChg chg="delSp modSp mod">
        <pc:chgData name="Pagare, Mansi" userId="16e3a064-9f79-4ffe-907b-d4042be546f7" providerId="ADAL" clId="{47E90A59-77CF-43F7-AE62-B103848E931B}" dt="2022-12-04T04:13:31.439" v="2551" actId="27636"/>
        <pc:sldMkLst>
          <pc:docMk/>
          <pc:sldMk cId="1634977588" sldId="278"/>
        </pc:sldMkLst>
        <pc:spChg chg="mod">
          <ac:chgData name="Pagare, Mansi" userId="16e3a064-9f79-4ffe-907b-d4042be546f7" providerId="ADAL" clId="{47E90A59-77CF-43F7-AE62-B103848E931B}" dt="2022-12-04T04:13:31.439" v="2551" actId="27636"/>
          <ac:spMkLst>
            <pc:docMk/>
            <pc:sldMk cId="1634977588" sldId="278"/>
            <ac:spMk id="2" creationId="{1655C3DC-27F4-EC6B-D0FA-4B54A345898B}"/>
          </ac:spMkLst>
        </pc:spChg>
        <pc:spChg chg="del">
          <ac:chgData name="Pagare, Mansi" userId="16e3a064-9f79-4ffe-907b-d4042be546f7" providerId="ADAL" clId="{47E90A59-77CF-43F7-AE62-B103848E931B}" dt="2022-12-03T10:14:33.586" v="566" actId="21"/>
          <ac:spMkLst>
            <pc:docMk/>
            <pc:sldMk cId="1634977588" sldId="278"/>
            <ac:spMk id="3" creationId="{EB8D7EDB-C7BE-0FAE-1EAA-2B895DC18E45}"/>
          </ac:spMkLst>
        </pc:spChg>
        <pc:picChg chg="mod">
          <ac:chgData name="Pagare, Mansi" userId="16e3a064-9f79-4ffe-907b-d4042be546f7" providerId="ADAL" clId="{47E90A59-77CF-43F7-AE62-B103848E931B}" dt="2022-12-03T08:16:02.133" v="140" actId="1076"/>
          <ac:picMkLst>
            <pc:docMk/>
            <pc:sldMk cId="1634977588" sldId="278"/>
            <ac:picMk id="4" creationId="{4DB350F3-DE5E-8534-0538-0E11564C44D9}"/>
          </ac:picMkLst>
        </pc:picChg>
        <pc:picChg chg="mod">
          <ac:chgData name="Pagare, Mansi" userId="16e3a064-9f79-4ffe-907b-d4042be546f7" providerId="ADAL" clId="{47E90A59-77CF-43F7-AE62-B103848E931B}" dt="2022-12-03T08:15:56.039" v="139" actId="1076"/>
          <ac:picMkLst>
            <pc:docMk/>
            <pc:sldMk cId="1634977588" sldId="278"/>
            <ac:picMk id="5" creationId="{8FB26507-FFA2-3FC6-F724-4962B3396DA8}"/>
          </ac:picMkLst>
        </pc:picChg>
      </pc:sldChg>
      <pc:sldChg chg="delSp modSp mod delDesignElem">
        <pc:chgData name="Pagare, Mansi" userId="16e3a064-9f79-4ffe-907b-d4042be546f7" providerId="ADAL" clId="{47E90A59-77CF-43F7-AE62-B103848E931B}" dt="2022-12-04T04:09:25.193" v="2530"/>
        <pc:sldMkLst>
          <pc:docMk/>
          <pc:sldMk cId="355941087" sldId="280"/>
        </pc:sldMkLst>
        <pc:spChg chg="del">
          <ac:chgData name="Pagare, Mansi" userId="16e3a064-9f79-4ffe-907b-d4042be546f7" providerId="ADAL" clId="{47E90A59-77CF-43F7-AE62-B103848E931B}" dt="2022-12-03T10:19:24.691" v="587" actId="21"/>
          <ac:spMkLst>
            <pc:docMk/>
            <pc:sldMk cId="355941087" sldId="280"/>
            <ac:spMk id="10" creationId="{9DDA7D1F-5231-1784-DAB8-34776205E699}"/>
          </ac:spMkLst>
        </pc:spChg>
        <pc:grpChg chg="del">
          <ac:chgData name="Pagare, Mansi" userId="16e3a064-9f79-4ffe-907b-d4042be546f7" providerId="ADAL" clId="{47E90A59-77CF-43F7-AE62-B103848E931B}" dt="2022-12-04T04:09:25.193" v="2530"/>
          <ac:grpSpMkLst>
            <pc:docMk/>
            <pc:sldMk cId="355941087" sldId="280"/>
            <ac:grpSpMk id="14" creationId="{F3A9D86E-2110-414C-A789-1B14FCD552E5}"/>
          </ac:grpSpMkLst>
        </pc:grpChg>
        <pc:grpChg chg="del">
          <ac:chgData name="Pagare, Mansi" userId="16e3a064-9f79-4ffe-907b-d4042be546f7" providerId="ADAL" clId="{47E90A59-77CF-43F7-AE62-B103848E931B}" dt="2022-12-04T04:09:25.193" v="2530"/>
          <ac:grpSpMkLst>
            <pc:docMk/>
            <pc:sldMk cId="355941087" sldId="280"/>
            <ac:grpSpMk id="22" creationId="{C050D255-4F06-4813-9BF2-785B48E8CBCA}"/>
          </ac:grpSpMkLst>
        </pc:grpChg>
        <pc:picChg chg="mod">
          <ac:chgData name="Pagare, Mansi" userId="16e3a064-9f79-4ffe-907b-d4042be546f7" providerId="ADAL" clId="{47E90A59-77CF-43F7-AE62-B103848E931B}" dt="2022-12-03T10:19:31.380" v="590" actId="1035"/>
          <ac:picMkLst>
            <pc:docMk/>
            <pc:sldMk cId="355941087" sldId="280"/>
            <ac:picMk id="9" creationId="{BEB6F0E7-0252-9E2B-37DC-4A9E3AC8C263}"/>
          </ac:picMkLst>
        </pc:picChg>
        <pc:cxnChg chg="del">
          <ac:chgData name="Pagare, Mansi" userId="16e3a064-9f79-4ffe-907b-d4042be546f7" providerId="ADAL" clId="{47E90A59-77CF-43F7-AE62-B103848E931B}" dt="2022-12-04T04:09:25.193" v="2530"/>
          <ac:cxnSpMkLst>
            <pc:docMk/>
            <pc:sldMk cId="355941087" sldId="280"/>
            <ac:cxnSpMk id="20" creationId="{48A3ACA9-28FE-44FE-8439-756750473DB7}"/>
          </ac:cxnSpMkLst>
        </pc:cxnChg>
        <pc:cxnChg chg="del">
          <ac:chgData name="Pagare, Mansi" userId="16e3a064-9f79-4ffe-907b-d4042be546f7" providerId="ADAL" clId="{47E90A59-77CF-43F7-AE62-B103848E931B}" dt="2022-12-04T04:09:25.193" v="2530"/>
          <ac:cxnSpMkLst>
            <pc:docMk/>
            <pc:sldMk cId="355941087" sldId="280"/>
            <ac:cxnSpMk id="31" creationId="{0EAC6674-3540-412D-910F-E5BD94AF2251}"/>
          </ac:cxnSpMkLst>
        </pc:cxnChg>
      </pc:sldChg>
      <pc:sldChg chg="delSp modSp mod delDesignElem">
        <pc:chgData name="Pagare, Mansi" userId="16e3a064-9f79-4ffe-907b-d4042be546f7" providerId="ADAL" clId="{47E90A59-77CF-43F7-AE62-B103848E931B}" dt="2022-12-04T04:09:25.193" v="2530"/>
        <pc:sldMkLst>
          <pc:docMk/>
          <pc:sldMk cId="2270949241" sldId="282"/>
        </pc:sldMkLst>
        <pc:spChg chg="mod">
          <ac:chgData name="Pagare, Mansi" userId="16e3a064-9f79-4ffe-907b-d4042be546f7" providerId="ADAL" clId="{47E90A59-77CF-43F7-AE62-B103848E931B}" dt="2022-12-03T08:56:57.315" v="484" actId="113"/>
          <ac:spMkLst>
            <pc:docMk/>
            <pc:sldMk cId="2270949241" sldId="282"/>
            <ac:spMk id="2" creationId="{4B58C633-2C47-C477-D8B6-8A36159763D8}"/>
          </ac:spMkLst>
        </pc:spChg>
        <pc:spChg chg="del">
          <ac:chgData name="Pagare, Mansi" userId="16e3a064-9f79-4ffe-907b-d4042be546f7" providerId="ADAL" clId="{47E90A59-77CF-43F7-AE62-B103848E931B}" dt="2022-12-04T04:09:25.193" v="2530"/>
          <ac:spMkLst>
            <pc:docMk/>
            <pc:sldMk cId="2270949241" sldId="282"/>
            <ac:spMk id="9" creationId="{A7CA9E50-B76A-428A-92C9-9BAC41446DEA}"/>
          </ac:spMkLst>
        </pc:spChg>
        <pc:spChg chg="del">
          <ac:chgData name="Pagare, Mansi" userId="16e3a064-9f79-4ffe-907b-d4042be546f7" providerId="ADAL" clId="{47E90A59-77CF-43F7-AE62-B103848E931B}" dt="2022-12-04T04:09:25.193" v="2530"/>
          <ac:spMkLst>
            <pc:docMk/>
            <pc:sldMk cId="2270949241" sldId="282"/>
            <ac:spMk id="11" creationId="{C85E3F79-81BB-4454-A267-DDCA4282462A}"/>
          </ac:spMkLst>
        </pc:spChg>
        <pc:spChg chg="del">
          <ac:chgData name="Pagare, Mansi" userId="16e3a064-9f79-4ffe-907b-d4042be546f7" providerId="ADAL" clId="{47E90A59-77CF-43F7-AE62-B103848E931B}" dt="2022-12-04T04:09:25.193" v="2530"/>
          <ac:spMkLst>
            <pc:docMk/>
            <pc:sldMk cId="2270949241" sldId="282"/>
            <ac:spMk id="13" creationId="{A1F375A4-17F0-4BA7-B751-68BFAAEC4F7F}"/>
          </ac:spMkLst>
        </pc:spChg>
        <pc:spChg chg="del">
          <ac:chgData name="Pagare, Mansi" userId="16e3a064-9f79-4ffe-907b-d4042be546f7" providerId="ADAL" clId="{47E90A59-77CF-43F7-AE62-B103848E931B}" dt="2022-12-04T04:09:25.193" v="2530"/>
          <ac:spMkLst>
            <pc:docMk/>
            <pc:sldMk cId="2270949241" sldId="282"/>
            <ac:spMk id="15" creationId="{5D2122D3-4056-4C50-B4AC-74BB2940E216}"/>
          </ac:spMkLst>
        </pc:spChg>
        <pc:spChg chg="del">
          <ac:chgData name="Pagare, Mansi" userId="16e3a064-9f79-4ffe-907b-d4042be546f7" providerId="ADAL" clId="{47E90A59-77CF-43F7-AE62-B103848E931B}" dt="2022-12-03T08:58:28.981" v="485" actId="21"/>
          <ac:spMkLst>
            <pc:docMk/>
            <pc:sldMk cId="2270949241" sldId="282"/>
            <ac:spMk id="128" creationId="{831F8F07-6D84-A39C-D260-4BB306F201B2}"/>
          </ac:spMkLst>
        </pc:spChg>
      </pc:sldChg>
      <pc:sldChg chg="addSp delSp modSp mod addCm">
        <pc:chgData name="Pagare, Mansi" userId="16e3a064-9f79-4ffe-907b-d4042be546f7" providerId="ADAL" clId="{47E90A59-77CF-43F7-AE62-B103848E931B}" dt="2022-12-04T04:13:31.441" v="2552" actId="27636"/>
        <pc:sldMkLst>
          <pc:docMk/>
          <pc:sldMk cId="961480395" sldId="284"/>
        </pc:sldMkLst>
        <pc:spChg chg="mod">
          <ac:chgData name="Pagare, Mansi" userId="16e3a064-9f79-4ffe-907b-d4042be546f7" providerId="ADAL" clId="{47E90A59-77CF-43F7-AE62-B103848E931B}" dt="2022-12-04T04:13:31.441" v="2552" actId="27636"/>
          <ac:spMkLst>
            <pc:docMk/>
            <pc:sldMk cId="961480395" sldId="284"/>
            <ac:spMk id="2" creationId="{1655C3DC-27F4-EC6B-D0FA-4B54A345898B}"/>
          </ac:spMkLst>
        </pc:spChg>
        <pc:spChg chg="del">
          <ac:chgData name="Pagare, Mansi" userId="16e3a064-9f79-4ffe-907b-d4042be546f7" providerId="ADAL" clId="{47E90A59-77CF-43F7-AE62-B103848E931B}" dt="2022-12-03T09:10:54.104" v="496" actId="21"/>
          <ac:spMkLst>
            <pc:docMk/>
            <pc:sldMk cId="961480395" sldId="284"/>
            <ac:spMk id="4" creationId="{92F3765D-BB34-C082-E173-4B60542170D0}"/>
          </ac:spMkLst>
        </pc:spChg>
        <pc:picChg chg="mod">
          <ac:chgData name="Pagare, Mansi" userId="16e3a064-9f79-4ffe-907b-d4042be546f7" providerId="ADAL" clId="{47E90A59-77CF-43F7-AE62-B103848E931B}" dt="2022-12-03T09:11:57.371" v="498" actId="1076"/>
          <ac:picMkLst>
            <pc:docMk/>
            <pc:sldMk cId="961480395" sldId="284"/>
            <ac:picMk id="3" creationId="{A2578CBF-7A33-5A73-571D-8253881DE58D}"/>
          </ac:picMkLst>
        </pc:picChg>
        <pc:picChg chg="mod">
          <ac:chgData name="Pagare, Mansi" userId="16e3a064-9f79-4ffe-907b-d4042be546f7" providerId="ADAL" clId="{47E90A59-77CF-43F7-AE62-B103848E931B}" dt="2022-12-04T03:46:57.082" v="1771" actId="1035"/>
          <ac:picMkLst>
            <pc:docMk/>
            <pc:sldMk cId="961480395" sldId="284"/>
            <ac:picMk id="4" creationId="{08EB68CC-ECA7-EA4B-DF44-6731D1E3DFCB}"/>
          </ac:picMkLst>
        </pc:picChg>
        <pc:picChg chg="mod modCrop">
          <ac:chgData name="Pagare, Mansi" userId="16e3a064-9f79-4ffe-907b-d4042be546f7" providerId="ADAL" clId="{47E90A59-77CF-43F7-AE62-B103848E931B}" dt="2022-12-04T03:46:42.766" v="1767" actId="1038"/>
          <ac:picMkLst>
            <pc:docMk/>
            <pc:sldMk cId="961480395" sldId="284"/>
            <ac:picMk id="5" creationId="{4F41AA24-9964-0FB9-F278-4A86A2FCF1A4}"/>
          </ac:picMkLst>
        </pc:picChg>
        <pc:picChg chg="del mod modCrop">
          <ac:chgData name="Pagare, Mansi" userId="16e3a064-9f79-4ffe-907b-d4042be546f7" providerId="ADAL" clId="{47E90A59-77CF-43F7-AE62-B103848E931B}" dt="2022-12-03T09:10:34.844" v="492" actId="21"/>
          <ac:picMkLst>
            <pc:docMk/>
            <pc:sldMk cId="961480395" sldId="284"/>
            <ac:picMk id="7" creationId="{99B33449-CDC7-CD7B-2878-4D548F41A2AA}"/>
          </ac:picMkLst>
        </pc:picChg>
        <pc:picChg chg="add mod">
          <ac:chgData name="Pagare, Mansi" userId="16e3a064-9f79-4ffe-907b-d4042be546f7" providerId="ADAL" clId="{47E90A59-77CF-43F7-AE62-B103848E931B}" dt="2022-12-04T03:45:27.516" v="1744" actId="1076"/>
          <ac:picMkLst>
            <pc:docMk/>
            <pc:sldMk cId="961480395" sldId="284"/>
            <ac:picMk id="8" creationId="{9023D63F-489F-6C7C-EF68-4B9390208D92}"/>
          </ac:picMkLst>
        </pc:picChg>
      </pc:sldChg>
      <pc:sldChg chg="addSp delSp modSp mod">
        <pc:chgData name="Pagare, Mansi" userId="16e3a064-9f79-4ffe-907b-d4042be546f7" providerId="ADAL" clId="{47E90A59-77CF-43F7-AE62-B103848E931B}" dt="2022-12-04T04:04:17.363" v="2245" actId="14100"/>
        <pc:sldMkLst>
          <pc:docMk/>
          <pc:sldMk cId="550766726" sldId="287"/>
        </pc:sldMkLst>
        <pc:spChg chg="mod">
          <ac:chgData name="Pagare, Mansi" userId="16e3a064-9f79-4ffe-907b-d4042be546f7" providerId="ADAL" clId="{47E90A59-77CF-43F7-AE62-B103848E931B}" dt="2022-12-04T04:04:17.363" v="2245" actId="14100"/>
          <ac:spMkLst>
            <pc:docMk/>
            <pc:sldMk cId="550766726" sldId="287"/>
            <ac:spMk id="2" creationId="{EB71A175-2428-9628-036D-29D69FADE66A}"/>
          </ac:spMkLst>
        </pc:spChg>
        <pc:spChg chg="del">
          <ac:chgData name="Pagare, Mansi" userId="16e3a064-9f79-4ffe-907b-d4042be546f7" providerId="ADAL" clId="{47E90A59-77CF-43F7-AE62-B103848E931B}" dt="2022-12-03T10:16:16.683" v="577" actId="21"/>
          <ac:spMkLst>
            <pc:docMk/>
            <pc:sldMk cId="550766726" sldId="287"/>
            <ac:spMk id="3" creationId="{95C4D59D-F5F0-FEC9-6FDD-E8B9736722A2}"/>
          </ac:spMkLst>
        </pc:spChg>
        <pc:spChg chg="mod">
          <ac:chgData name="Pagare, Mansi" userId="16e3a064-9f79-4ffe-907b-d4042be546f7" providerId="ADAL" clId="{47E90A59-77CF-43F7-AE62-B103848E931B}" dt="2022-12-04T04:02:55.706" v="2219" actId="1076"/>
          <ac:spMkLst>
            <pc:docMk/>
            <pc:sldMk cId="550766726" sldId="287"/>
            <ac:spMk id="8" creationId="{AEFA3CF6-DD45-CC2C-F2F6-9138ECF6AC56}"/>
          </ac:spMkLst>
        </pc:spChg>
        <pc:picChg chg="mod">
          <ac:chgData name="Pagare, Mansi" userId="16e3a064-9f79-4ffe-907b-d4042be546f7" providerId="ADAL" clId="{47E90A59-77CF-43F7-AE62-B103848E931B}" dt="2022-12-04T04:03:52.837" v="2231" actId="1076"/>
          <ac:picMkLst>
            <pc:docMk/>
            <pc:sldMk cId="550766726" sldId="287"/>
            <ac:picMk id="3" creationId="{761102C6-5164-CF88-078D-64AB2406EBF7}"/>
          </ac:picMkLst>
        </pc:picChg>
        <pc:picChg chg="mod">
          <ac:chgData name="Pagare, Mansi" userId="16e3a064-9f79-4ffe-907b-d4042be546f7" providerId="ADAL" clId="{47E90A59-77CF-43F7-AE62-B103848E931B}" dt="2022-12-04T04:02:52.335" v="2218" actId="1076"/>
          <ac:picMkLst>
            <pc:docMk/>
            <pc:sldMk cId="550766726" sldId="287"/>
            <ac:picMk id="5" creationId="{0D53DA67-11BC-D365-14E1-651A1B239E63}"/>
          </ac:picMkLst>
        </pc:picChg>
        <pc:picChg chg="add del mod">
          <ac:chgData name="Pagare, Mansi" userId="16e3a064-9f79-4ffe-907b-d4042be546f7" providerId="ADAL" clId="{47E90A59-77CF-43F7-AE62-B103848E931B}" dt="2022-12-04T04:02:48.974" v="2217" actId="1076"/>
          <ac:picMkLst>
            <pc:docMk/>
            <pc:sldMk cId="550766726" sldId="287"/>
            <ac:picMk id="6" creationId="{12E9EF59-6D27-6CA7-F30C-2C32F8C6E241}"/>
          </ac:picMkLst>
        </pc:picChg>
        <pc:picChg chg="mod">
          <ac:chgData name="Pagare, Mansi" userId="16e3a064-9f79-4ffe-907b-d4042be546f7" providerId="ADAL" clId="{47E90A59-77CF-43F7-AE62-B103848E931B}" dt="2022-12-04T04:03:06.964" v="2220" actId="1076"/>
          <ac:picMkLst>
            <pc:docMk/>
            <pc:sldMk cId="550766726" sldId="287"/>
            <ac:picMk id="7" creationId="{7F4055C8-A5BE-2F07-D1B9-24F636B9E9E9}"/>
          </ac:picMkLst>
        </pc:picChg>
        <pc:picChg chg="mod">
          <ac:chgData name="Pagare, Mansi" userId="16e3a064-9f79-4ffe-907b-d4042be546f7" providerId="ADAL" clId="{47E90A59-77CF-43F7-AE62-B103848E931B}" dt="2022-12-03T08:20:20.771" v="174" actId="1076"/>
          <ac:picMkLst>
            <pc:docMk/>
            <pc:sldMk cId="550766726" sldId="287"/>
            <ac:picMk id="8" creationId="{DDC5E8A6-2584-9DE5-94CF-568320D3FA57}"/>
          </ac:picMkLst>
        </pc:picChg>
        <pc:picChg chg="mod">
          <ac:chgData name="Pagare, Mansi" userId="16e3a064-9f79-4ffe-907b-d4042be546f7" providerId="ADAL" clId="{47E90A59-77CF-43F7-AE62-B103848E931B}" dt="2022-12-04T04:04:03.023" v="2244" actId="1037"/>
          <ac:picMkLst>
            <pc:docMk/>
            <pc:sldMk cId="550766726" sldId="287"/>
            <ac:picMk id="10" creationId="{2A951A15-3845-2613-4640-8B74232E271A}"/>
          </ac:picMkLst>
        </pc:picChg>
        <pc:picChg chg="mod">
          <ac:chgData name="Pagare, Mansi" userId="16e3a064-9f79-4ffe-907b-d4042be546f7" providerId="ADAL" clId="{47E90A59-77CF-43F7-AE62-B103848E931B}" dt="2022-12-04T04:03:54.944" v="2232" actId="1038"/>
          <ac:picMkLst>
            <pc:docMk/>
            <pc:sldMk cId="550766726" sldId="287"/>
            <ac:picMk id="11" creationId="{313BA3BA-E024-DF37-B542-E34A51438320}"/>
          </ac:picMkLst>
        </pc:picChg>
        <pc:picChg chg="mod">
          <ac:chgData name="Pagare, Mansi" userId="16e3a064-9f79-4ffe-907b-d4042be546f7" providerId="ADAL" clId="{47E90A59-77CF-43F7-AE62-B103848E931B}" dt="2022-12-04T04:03:38.641" v="2229" actId="1076"/>
          <ac:picMkLst>
            <pc:docMk/>
            <pc:sldMk cId="550766726" sldId="287"/>
            <ac:picMk id="12" creationId="{13599F11-1301-4ABF-A802-2132688EA1A3}"/>
          </ac:picMkLst>
        </pc:picChg>
        <pc:cxnChg chg="mod">
          <ac:chgData name="Pagare, Mansi" userId="16e3a064-9f79-4ffe-907b-d4042be546f7" providerId="ADAL" clId="{47E90A59-77CF-43F7-AE62-B103848E931B}" dt="2022-12-04T04:03:29.181" v="2226" actId="14100"/>
          <ac:cxnSpMkLst>
            <pc:docMk/>
            <pc:sldMk cId="550766726" sldId="287"/>
            <ac:cxnSpMk id="4" creationId="{8AF66F54-9C2A-B458-BEF6-9533750CE4CE}"/>
          </ac:cxnSpMkLst>
        </pc:cxnChg>
      </pc:sldChg>
      <pc:sldChg chg="delSp modSp mod">
        <pc:chgData name="Pagare, Mansi" userId="16e3a064-9f79-4ffe-907b-d4042be546f7" providerId="ADAL" clId="{47E90A59-77CF-43F7-AE62-B103848E931B}" dt="2022-12-04T04:08:59.605" v="2523" actId="14100"/>
        <pc:sldMkLst>
          <pc:docMk/>
          <pc:sldMk cId="1322593583" sldId="288"/>
        </pc:sldMkLst>
        <pc:spChg chg="mod">
          <ac:chgData name="Pagare, Mansi" userId="16e3a064-9f79-4ffe-907b-d4042be546f7" providerId="ADAL" clId="{47E90A59-77CF-43F7-AE62-B103848E931B}" dt="2022-12-04T04:08:59.605" v="2523" actId="14100"/>
          <ac:spMkLst>
            <pc:docMk/>
            <pc:sldMk cId="1322593583" sldId="288"/>
            <ac:spMk id="4" creationId="{BC24745F-168C-666C-A5D8-561A5CD8950E}"/>
          </ac:spMkLst>
        </pc:spChg>
        <pc:spChg chg="del mod">
          <ac:chgData name="Pagare, Mansi" userId="16e3a064-9f79-4ffe-907b-d4042be546f7" providerId="ADAL" clId="{47E90A59-77CF-43F7-AE62-B103848E931B}" dt="2022-12-03T10:17:38.413" v="583" actId="21"/>
          <ac:spMkLst>
            <pc:docMk/>
            <pc:sldMk cId="1322593583" sldId="288"/>
            <ac:spMk id="14" creationId="{5D263B3B-000E-815B-B632-7021CDAB2EFC}"/>
          </ac:spMkLst>
        </pc:spChg>
        <pc:spChg chg="mod">
          <ac:chgData name="Pagare, Mansi" userId="16e3a064-9f79-4ffe-907b-d4042be546f7" providerId="ADAL" clId="{47E90A59-77CF-43F7-AE62-B103848E931B}" dt="2022-12-04T04:08:17.484" v="2495" actId="14100"/>
          <ac:spMkLst>
            <pc:docMk/>
            <pc:sldMk cId="1322593583" sldId="288"/>
            <ac:spMk id="14" creationId="{975D3CE0-D5B5-523A-1761-976976CE5E60}"/>
          </ac:spMkLst>
        </pc:spChg>
        <pc:picChg chg="mod">
          <ac:chgData name="Pagare, Mansi" userId="16e3a064-9f79-4ffe-907b-d4042be546f7" providerId="ADAL" clId="{47E90A59-77CF-43F7-AE62-B103848E931B}" dt="2022-12-03T09:22:00.106" v="536" actId="14100"/>
          <ac:picMkLst>
            <pc:docMk/>
            <pc:sldMk cId="1322593583" sldId="288"/>
            <ac:picMk id="2" creationId="{258FEED6-C0A3-7858-216B-A24F48B5AB23}"/>
          </ac:picMkLst>
        </pc:picChg>
        <pc:picChg chg="mod">
          <ac:chgData name="Pagare, Mansi" userId="16e3a064-9f79-4ffe-907b-d4042be546f7" providerId="ADAL" clId="{47E90A59-77CF-43F7-AE62-B103848E931B}" dt="2022-12-04T04:08:12.337" v="2494" actId="1035"/>
          <ac:picMkLst>
            <pc:docMk/>
            <pc:sldMk cId="1322593583" sldId="288"/>
            <ac:picMk id="6" creationId="{89E5134E-ECBA-FE26-57CF-1B65D1094D78}"/>
          </ac:picMkLst>
        </pc:picChg>
        <pc:picChg chg="mod modCrop">
          <ac:chgData name="Pagare, Mansi" userId="16e3a064-9f79-4ffe-907b-d4042be546f7" providerId="ADAL" clId="{47E90A59-77CF-43F7-AE62-B103848E931B}" dt="2022-12-04T04:08:24.151" v="2499" actId="1035"/>
          <ac:picMkLst>
            <pc:docMk/>
            <pc:sldMk cId="1322593583" sldId="288"/>
            <ac:picMk id="8" creationId="{739130D4-8566-42C7-2463-FA5988CBCF77}"/>
          </ac:picMkLst>
        </pc:picChg>
        <pc:picChg chg="mod">
          <ac:chgData name="Pagare, Mansi" userId="16e3a064-9f79-4ffe-907b-d4042be546f7" providerId="ADAL" clId="{47E90A59-77CF-43F7-AE62-B103848E931B}" dt="2022-12-03T09:22:10.507" v="538" actId="1076"/>
          <ac:picMkLst>
            <pc:docMk/>
            <pc:sldMk cId="1322593583" sldId="288"/>
            <ac:picMk id="9" creationId="{AA9BE5E4-E2D0-D1D1-AD81-A09D69777B50}"/>
          </ac:picMkLst>
        </pc:picChg>
        <pc:picChg chg="mod">
          <ac:chgData name="Pagare, Mansi" userId="16e3a064-9f79-4ffe-907b-d4042be546f7" providerId="ADAL" clId="{47E90A59-77CF-43F7-AE62-B103848E931B}" dt="2022-12-04T04:08:37.824" v="2506" actId="1036"/>
          <ac:picMkLst>
            <pc:docMk/>
            <pc:sldMk cId="1322593583" sldId="288"/>
            <ac:picMk id="10" creationId="{FC48DC94-C9A4-A7DD-578D-7E002C1BD002}"/>
          </ac:picMkLst>
        </pc:picChg>
        <pc:picChg chg="mod">
          <ac:chgData name="Pagare, Mansi" userId="16e3a064-9f79-4ffe-907b-d4042be546f7" providerId="ADAL" clId="{47E90A59-77CF-43F7-AE62-B103848E931B}" dt="2022-12-04T04:08:51.216" v="2521" actId="1037"/>
          <ac:picMkLst>
            <pc:docMk/>
            <pc:sldMk cId="1322593583" sldId="288"/>
            <ac:picMk id="12" creationId="{BC4DEE03-BEF7-DBFF-D356-E4ECE38F45BC}"/>
          </ac:picMkLst>
        </pc:picChg>
        <pc:cxnChg chg="mod">
          <ac:chgData name="Pagare, Mansi" userId="16e3a064-9f79-4ffe-907b-d4042be546f7" providerId="ADAL" clId="{47E90A59-77CF-43F7-AE62-B103848E931B}" dt="2022-12-03T09:22:06.555" v="537" actId="1076"/>
          <ac:cxnSpMkLst>
            <pc:docMk/>
            <pc:sldMk cId="1322593583" sldId="288"/>
            <ac:cxnSpMk id="11" creationId="{A747EBF3-C0FA-6AA1-ECFA-0B84F79DFB81}"/>
          </ac:cxnSpMkLst>
        </pc:cxnChg>
        <pc:cxnChg chg="mod">
          <ac:chgData name="Pagare, Mansi" userId="16e3a064-9f79-4ffe-907b-d4042be546f7" providerId="ADAL" clId="{47E90A59-77CF-43F7-AE62-B103848E931B}" dt="2022-12-03T09:22:22.543" v="540" actId="14100"/>
          <ac:cxnSpMkLst>
            <pc:docMk/>
            <pc:sldMk cId="1322593583" sldId="288"/>
            <ac:cxnSpMk id="13" creationId="{28C72DD4-0D08-ADBA-5D87-3A008B8C5703}"/>
          </ac:cxnSpMkLst>
        </pc:cxnChg>
      </pc:sldChg>
      <pc:sldChg chg="delSp modSp mod">
        <pc:chgData name="Pagare, Mansi" userId="16e3a064-9f79-4ffe-907b-d4042be546f7" providerId="ADAL" clId="{47E90A59-77CF-43F7-AE62-B103848E931B}" dt="2022-12-04T04:01:52.676" v="2202" actId="1076"/>
        <pc:sldMkLst>
          <pc:docMk/>
          <pc:sldMk cId="2136241845" sldId="289"/>
        </pc:sldMkLst>
        <pc:spChg chg="mod">
          <ac:chgData name="Pagare, Mansi" userId="16e3a064-9f79-4ffe-907b-d4042be546f7" providerId="ADAL" clId="{47E90A59-77CF-43F7-AE62-B103848E931B}" dt="2022-12-04T04:01:42.322" v="2199" actId="1037"/>
          <ac:spMkLst>
            <pc:docMk/>
            <pc:sldMk cId="2136241845" sldId="289"/>
            <ac:spMk id="2" creationId="{DB7F8FCC-444D-8474-916E-5BF352846197}"/>
          </ac:spMkLst>
        </pc:spChg>
        <pc:spChg chg="del">
          <ac:chgData name="Pagare, Mansi" userId="16e3a064-9f79-4ffe-907b-d4042be546f7" providerId="ADAL" clId="{47E90A59-77CF-43F7-AE62-B103848E931B}" dt="2022-12-03T10:15:02.177" v="572" actId="21"/>
          <ac:spMkLst>
            <pc:docMk/>
            <pc:sldMk cId="2136241845" sldId="289"/>
            <ac:spMk id="4" creationId="{31A5B5A8-061A-0D79-6F60-331C6E11614F}"/>
          </ac:spMkLst>
        </pc:spChg>
        <pc:picChg chg="mod">
          <ac:chgData name="Pagare, Mansi" userId="16e3a064-9f79-4ffe-907b-d4042be546f7" providerId="ADAL" clId="{47E90A59-77CF-43F7-AE62-B103848E931B}" dt="2022-12-04T04:01:52.676" v="2202" actId="1076"/>
          <ac:picMkLst>
            <pc:docMk/>
            <pc:sldMk cId="2136241845" sldId="289"/>
            <ac:picMk id="3" creationId="{B5EB9128-196B-BD79-DF75-75AFBE664725}"/>
          </ac:picMkLst>
        </pc:picChg>
        <pc:picChg chg="mod">
          <ac:chgData name="Pagare, Mansi" userId="16e3a064-9f79-4ffe-907b-d4042be546f7" providerId="ADAL" clId="{47E90A59-77CF-43F7-AE62-B103848E931B}" dt="2022-12-03T08:19:42.087" v="169" actId="14100"/>
          <ac:picMkLst>
            <pc:docMk/>
            <pc:sldMk cId="2136241845" sldId="289"/>
            <ac:picMk id="6" creationId="{314CF912-1350-C27F-3D39-928086F0BA60}"/>
          </ac:picMkLst>
        </pc:picChg>
        <pc:picChg chg="mod">
          <ac:chgData name="Pagare, Mansi" userId="16e3a064-9f79-4ffe-907b-d4042be546f7" providerId="ADAL" clId="{47E90A59-77CF-43F7-AE62-B103848E931B}" dt="2022-12-04T04:01:49.180" v="2201" actId="1076"/>
          <ac:picMkLst>
            <pc:docMk/>
            <pc:sldMk cId="2136241845" sldId="289"/>
            <ac:picMk id="7" creationId="{73AE14C4-9E10-3706-FBB0-DCC21F1557D2}"/>
          </ac:picMkLst>
        </pc:picChg>
      </pc:sldChg>
      <pc:sldChg chg="addSp delSp modSp mod modClrScheme chgLayout">
        <pc:chgData name="Pagare, Mansi" userId="16e3a064-9f79-4ffe-907b-d4042be546f7" providerId="ADAL" clId="{47E90A59-77CF-43F7-AE62-B103848E931B}" dt="2022-12-04T04:09:25.193" v="2530"/>
        <pc:sldMkLst>
          <pc:docMk/>
          <pc:sldMk cId="193106127" sldId="290"/>
        </pc:sldMkLst>
        <pc:spChg chg="mod ord">
          <ac:chgData name="Pagare, Mansi" userId="16e3a064-9f79-4ffe-907b-d4042be546f7" providerId="ADAL" clId="{47E90A59-77CF-43F7-AE62-B103848E931B}" dt="2022-12-04T04:09:25.193" v="2530"/>
          <ac:spMkLst>
            <pc:docMk/>
            <pc:sldMk cId="193106127" sldId="290"/>
            <ac:spMk id="2" creationId="{A729E6ED-6B47-48E2-4148-87672499ED24}"/>
          </ac:spMkLst>
        </pc:spChg>
        <pc:spChg chg="mod ord">
          <ac:chgData name="Pagare, Mansi" userId="16e3a064-9f79-4ffe-907b-d4042be546f7" providerId="ADAL" clId="{47E90A59-77CF-43F7-AE62-B103848E931B}" dt="2022-12-04T04:09:25.193" v="2530"/>
          <ac:spMkLst>
            <pc:docMk/>
            <pc:sldMk cId="193106127" sldId="290"/>
            <ac:spMk id="3" creationId="{66963FF5-0D7F-E8F8-5C4C-298066305C94}"/>
          </ac:spMkLst>
        </pc:spChg>
        <pc:spChg chg="mod ord">
          <ac:chgData name="Pagare, Mansi" userId="16e3a064-9f79-4ffe-907b-d4042be546f7" providerId="ADAL" clId="{47E90A59-77CF-43F7-AE62-B103848E931B}" dt="2022-12-04T04:09:25.193" v="2530"/>
          <ac:spMkLst>
            <pc:docMk/>
            <pc:sldMk cId="193106127" sldId="290"/>
            <ac:spMk id="4" creationId="{26A2AC83-677A-0E86-7C65-5AFCC94169DB}"/>
          </ac:spMkLst>
        </pc:spChg>
        <pc:spChg chg="add mod">
          <ac:chgData name="Pagare, Mansi" userId="16e3a064-9f79-4ffe-907b-d4042be546f7" providerId="ADAL" clId="{47E90A59-77CF-43F7-AE62-B103848E931B}" dt="2022-12-03T10:59:06.794" v="929" actId="20577"/>
          <ac:spMkLst>
            <pc:docMk/>
            <pc:sldMk cId="193106127" sldId="290"/>
            <ac:spMk id="5" creationId="{4F8606B0-4475-5E85-0000-5B859B3E2161}"/>
          </ac:spMkLst>
        </pc:spChg>
        <pc:spChg chg="add mod">
          <ac:chgData name="Pagare, Mansi" userId="16e3a064-9f79-4ffe-907b-d4042be546f7" providerId="ADAL" clId="{47E90A59-77CF-43F7-AE62-B103848E931B}" dt="2022-12-03T11:02:40.543" v="1131" actId="20577"/>
          <ac:spMkLst>
            <pc:docMk/>
            <pc:sldMk cId="193106127" sldId="290"/>
            <ac:spMk id="6" creationId="{78127BB0-827F-ECF2-9237-7807BFDEC704}"/>
          </ac:spMkLst>
        </pc:spChg>
        <pc:spChg chg="del">
          <ac:chgData name="Pagare, Mansi" userId="16e3a064-9f79-4ffe-907b-d4042be546f7" providerId="ADAL" clId="{47E90A59-77CF-43F7-AE62-B103848E931B}" dt="2022-12-03T08:00:09.342" v="62" actId="21"/>
          <ac:spMkLst>
            <pc:docMk/>
            <pc:sldMk cId="193106127" sldId="290"/>
            <ac:spMk id="14" creationId="{CCE014F9-5485-A435-3058-9BA2BB8C58D3}"/>
          </ac:spMkLst>
        </pc:spChg>
        <pc:picChg chg="mod ord">
          <ac:chgData name="Pagare, Mansi" userId="16e3a064-9f79-4ffe-907b-d4042be546f7" providerId="ADAL" clId="{47E90A59-77CF-43F7-AE62-B103848E931B}" dt="2022-12-04T04:09:25.193" v="2530"/>
          <ac:picMkLst>
            <pc:docMk/>
            <pc:sldMk cId="193106127" sldId="290"/>
            <ac:picMk id="12" creationId="{950F54CC-0F58-0CE4-48A6-B41D828DC6D3}"/>
          </ac:picMkLst>
        </pc:picChg>
        <pc:picChg chg="mod ord">
          <ac:chgData name="Pagare, Mansi" userId="16e3a064-9f79-4ffe-907b-d4042be546f7" providerId="ADAL" clId="{47E90A59-77CF-43F7-AE62-B103848E931B}" dt="2022-12-04T04:09:25.193" v="2530"/>
          <ac:picMkLst>
            <pc:docMk/>
            <pc:sldMk cId="193106127" sldId="290"/>
            <ac:picMk id="13" creationId="{10E601B5-B7F4-9F53-A09A-26286BCD86BC}"/>
          </ac:picMkLst>
        </pc:picChg>
      </pc:sldChg>
      <pc:sldChg chg="delSp modSp mod">
        <pc:chgData name="Pagare, Mansi" userId="16e3a064-9f79-4ffe-907b-d4042be546f7" providerId="ADAL" clId="{47E90A59-77CF-43F7-AE62-B103848E931B}" dt="2022-12-04T04:06:26.270" v="2429" actId="1035"/>
        <pc:sldMkLst>
          <pc:docMk/>
          <pc:sldMk cId="1209681937" sldId="291"/>
        </pc:sldMkLst>
        <pc:spChg chg="mod">
          <ac:chgData name="Pagare, Mansi" userId="16e3a064-9f79-4ffe-907b-d4042be546f7" providerId="ADAL" clId="{47E90A59-77CF-43F7-AE62-B103848E931B}" dt="2022-12-04T04:06:10.064" v="2412" actId="1035"/>
          <ac:spMkLst>
            <pc:docMk/>
            <pc:sldMk cId="1209681937" sldId="291"/>
            <ac:spMk id="2" creationId="{92250C74-3E30-0131-4327-856441366B86}"/>
          </ac:spMkLst>
        </pc:spChg>
        <pc:spChg chg="mod">
          <ac:chgData name="Pagare, Mansi" userId="16e3a064-9f79-4ffe-907b-d4042be546f7" providerId="ADAL" clId="{47E90A59-77CF-43F7-AE62-B103848E931B}" dt="2022-12-04T04:06:26.270" v="2429" actId="1035"/>
          <ac:spMkLst>
            <pc:docMk/>
            <pc:sldMk cId="1209681937" sldId="291"/>
            <ac:spMk id="3" creationId="{D42C1A9E-8C7A-0658-7168-FC56B8184552}"/>
          </ac:spMkLst>
        </pc:spChg>
        <pc:spChg chg="del">
          <ac:chgData name="Pagare, Mansi" userId="16e3a064-9f79-4ffe-907b-d4042be546f7" providerId="ADAL" clId="{47E90A59-77CF-43F7-AE62-B103848E931B}" dt="2022-12-03T10:16:34.220" v="578" actId="21"/>
          <ac:spMkLst>
            <pc:docMk/>
            <pc:sldMk cId="1209681937" sldId="291"/>
            <ac:spMk id="11" creationId="{21B9D807-EFB8-2240-D01E-66DA9CF47671}"/>
          </ac:spMkLst>
        </pc:spChg>
        <pc:picChg chg="mod">
          <ac:chgData name="Pagare, Mansi" userId="16e3a064-9f79-4ffe-907b-d4042be546f7" providerId="ADAL" clId="{47E90A59-77CF-43F7-AE62-B103848E931B}" dt="2022-12-04T04:06:15.789" v="2420" actId="1036"/>
          <ac:picMkLst>
            <pc:docMk/>
            <pc:sldMk cId="1209681937" sldId="291"/>
            <ac:picMk id="5" creationId="{0CC60363-AD7A-4201-6E28-9A7C3D94169E}"/>
          </ac:picMkLst>
        </pc:picChg>
        <pc:picChg chg="mod">
          <ac:chgData name="Pagare, Mansi" userId="16e3a064-9f79-4ffe-907b-d4042be546f7" providerId="ADAL" clId="{47E90A59-77CF-43F7-AE62-B103848E931B}" dt="2022-12-03T09:14:11.030" v="502" actId="1076"/>
          <ac:picMkLst>
            <pc:docMk/>
            <pc:sldMk cId="1209681937" sldId="291"/>
            <ac:picMk id="5" creationId="{620A2756-3596-7AF0-83BF-DA6B952EF9E8}"/>
          </ac:picMkLst>
        </pc:picChg>
      </pc:sldChg>
      <pc:sldChg chg="delSp mod">
        <pc:chgData name="Pagare, Mansi" userId="16e3a064-9f79-4ffe-907b-d4042be546f7" providerId="ADAL" clId="{47E90A59-77CF-43F7-AE62-B103848E931B}" dt="2022-12-03T10:17:46.701" v="584" actId="21"/>
        <pc:sldMkLst>
          <pc:docMk/>
          <pc:sldMk cId="3036215836" sldId="293"/>
        </pc:sldMkLst>
        <pc:spChg chg="del">
          <ac:chgData name="Pagare, Mansi" userId="16e3a064-9f79-4ffe-907b-d4042be546f7" providerId="ADAL" clId="{47E90A59-77CF-43F7-AE62-B103848E931B}" dt="2022-12-03T10:17:46.701" v="584" actId="21"/>
          <ac:spMkLst>
            <pc:docMk/>
            <pc:sldMk cId="3036215836" sldId="293"/>
            <ac:spMk id="3" creationId="{55818957-B42D-85C0-A965-DD9EFA71E502}"/>
          </ac:spMkLst>
        </pc:spChg>
      </pc:sldChg>
      <pc:sldChg chg="delSp modSp mod">
        <pc:chgData name="Pagare, Mansi" userId="16e3a064-9f79-4ffe-907b-d4042be546f7" providerId="ADAL" clId="{47E90A59-77CF-43F7-AE62-B103848E931B}" dt="2022-12-04T04:05:55.318" v="2372" actId="14100"/>
        <pc:sldMkLst>
          <pc:docMk/>
          <pc:sldMk cId="1705294726" sldId="294"/>
        </pc:sldMkLst>
        <pc:spChg chg="mod">
          <ac:chgData name="Pagare, Mansi" userId="16e3a064-9f79-4ffe-907b-d4042be546f7" providerId="ADAL" clId="{47E90A59-77CF-43F7-AE62-B103848E931B}" dt="2022-12-04T04:04:57.422" v="2283" actId="1037"/>
          <ac:spMkLst>
            <pc:docMk/>
            <pc:sldMk cId="1705294726" sldId="294"/>
            <ac:spMk id="4" creationId="{1954FBDB-04BE-AF52-4857-0E886AEE7357}"/>
          </ac:spMkLst>
        </pc:spChg>
        <pc:spChg chg="del mod">
          <ac:chgData name="Pagare, Mansi" userId="16e3a064-9f79-4ffe-907b-d4042be546f7" providerId="ADAL" clId="{47E90A59-77CF-43F7-AE62-B103848E931B}" dt="2022-12-03T10:17:30.197" v="581" actId="21"/>
          <ac:spMkLst>
            <pc:docMk/>
            <pc:sldMk cId="1705294726" sldId="294"/>
            <ac:spMk id="10" creationId="{BECFA1DA-6972-336E-D223-B0189F65892D}"/>
          </ac:spMkLst>
        </pc:spChg>
        <pc:picChg chg="mod">
          <ac:chgData name="Pagare, Mansi" userId="16e3a064-9f79-4ffe-907b-d4042be546f7" providerId="ADAL" clId="{47E90A59-77CF-43F7-AE62-B103848E931B}" dt="2022-12-03T09:18:20.967" v="512" actId="1076"/>
          <ac:picMkLst>
            <pc:docMk/>
            <pc:sldMk cId="1705294726" sldId="294"/>
            <ac:picMk id="2" creationId="{822DF060-A3CB-DF72-DB08-F82CBBDE71A5}"/>
          </ac:picMkLst>
        </pc:picChg>
        <pc:picChg chg="mod">
          <ac:chgData name="Pagare, Mansi" userId="16e3a064-9f79-4ffe-907b-d4042be546f7" providerId="ADAL" clId="{47E90A59-77CF-43F7-AE62-B103848E931B}" dt="2022-12-04T04:05:55.318" v="2372" actId="14100"/>
          <ac:picMkLst>
            <pc:docMk/>
            <pc:sldMk cId="1705294726" sldId="294"/>
            <ac:picMk id="3" creationId="{0559122B-5FF9-D694-09B7-CADFD42B4B2E}"/>
          </ac:picMkLst>
        </pc:picChg>
        <pc:picChg chg="mod">
          <ac:chgData name="Pagare, Mansi" userId="16e3a064-9f79-4ffe-907b-d4042be546f7" providerId="ADAL" clId="{47E90A59-77CF-43F7-AE62-B103848E931B}" dt="2022-12-04T04:05:24.171" v="2339" actId="1036"/>
          <ac:picMkLst>
            <pc:docMk/>
            <pc:sldMk cId="1705294726" sldId="294"/>
            <ac:picMk id="5" creationId="{1A3E76A3-0467-AC32-634B-DD1D750656E9}"/>
          </ac:picMkLst>
        </pc:picChg>
        <pc:picChg chg="mod">
          <ac:chgData name="Pagare, Mansi" userId="16e3a064-9f79-4ffe-907b-d4042be546f7" providerId="ADAL" clId="{47E90A59-77CF-43F7-AE62-B103848E931B}" dt="2022-12-03T09:18:00.069" v="507" actId="14100"/>
          <ac:picMkLst>
            <pc:docMk/>
            <pc:sldMk cId="1705294726" sldId="294"/>
            <ac:picMk id="6" creationId="{AC144903-38D8-7BC4-0274-36A3A7691ACB}"/>
          </ac:picMkLst>
        </pc:picChg>
        <pc:picChg chg="mod">
          <ac:chgData name="Pagare, Mansi" userId="16e3a064-9f79-4ffe-907b-d4042be546f7" providerId="ADAL" clId="{47E90A59-77CF-43F7-AE62-B103848E931B}" dt="2022-12-04T04:05:10.132" v="2310" actId="1036"/>
          <ac:picMkLst>
            <pc:docMk/>
            <pc:sldMk cId="1705294726" sldId="294"/>
            <ac:picMk id="7" creationId="{1B0403CF-17E3-E0BD-7BA7-BE5D4108D1D2}"/>
          </ac:picMkLst>
        </pc:picChg>
        <pc:picChg chg="mod">
          <ac:chgData name="Pagare, Mansi" userId="16e3a064-9f79-4ffe-907b-d4042be546f7" providerId="ADAL" clId="{47E90A59-77CF-43F7-AE62-B103848E931B}" dt="2022-12-03T09:18:47.413" v="518" actId="1076"/>
          <ac:picMkLst>
            <pc:docMk/>
            <pc:sldMk cId="1705294726" sldId="294"/>
            <ac:picMk id="7" creationId="{20357F50-BD83-C97D-9BEA-39B95107C568}"/>
          </ac:picMkLst>
        </pc:picChg>
        <pc:picChg chg="mod">
          <ac:chgData name="Pagare, Mansi" userId="16e3a064-9f79-4ffe-907b-d4042be546f7" providerId="ADAL" clId="{47E90A59-77CF-43F7-AE62-B103848E931B}" dt="2022-12-04T04:05:46.325" v="2371" actId="1038"/>
          <ac:picMkLst>
            <pc:docMk/>
            <pc:sldMk cId="1705294726" sldId="294"/>
            <ac:picMk id="8" creationId="{8846B58E-A354-18CB-FA3A-C5022ABDA329}"/>
          </ac:picMkLst>
        </pc:picChg>
        <pc:picChg chg="mod">
          <ac:chgData name="Pagare, Mansi" userId="16e3a064-9f79-4ffe-907b-d4042be546f7" providerId="ADAL" clId="{47E90A59-77CF-43F7-AE62-B103848E931B}" dt="2022-12-04T04:05:14.436" v="2311" actId="14100"/>
          <ac:picMkLst>
            <pc:docMk/>
            <pc:sldMk cId="1705294726" sldId="294"/>
            <ac:picMk id="11" creationId="{D0E9893B-4CC2-DA0D-05BB-22BA41002D01}"/>
          </ac:picMkLst>
        </pc:picChg>
        <pc:cxnChg chg="mod">
          <ac:chgData name="Pagare, Mansi" userId="16e3a064-9f79-4ffe-907b-d4042be546f7" providerId="ADAL" clId="{47E90A59-77CF-43F7-AE62-B103848E931B}" dt="2022-12-03T09:18:51.915" v="519" actId="14100"/>
          <ac:cxnSpMkLst>
            <pc:docMk/>
            <pc:sldMk cId="1705294726" sldId="294"/>
            <ac:cxnSpMk id="9" creationId="{7CC79322-1269-E7F4-F0D8-120B790B742E}"/>
          </ac:cxnSpMkLst>
        </pc:cxnChg>
      </pc:sldChg>
      <pc:sldChg chg="delSp modSp mod">
        <pc:chgData name="Pagare, Mansi" userId="16e3a064-9f79-4ffe-907b-d4042be546f7" providerId="ADAL" clId="{47E90A59-77CF-43F7-AE62-B103848E931B}" dt="2022-12-04T03:37:30.761" v="1567" actId="20577"/>
        <pc:sldMkLst>
          <pc:docMk/>
          <pc:sldMk cId="355229498" sldId="295"/>
        </pc:sldMkLst>
        <pc:spChg chg="del">
          <ac:chgData name="Pagare, Mansi" userId="16e3a064-9f79-4ffe-907b-d4042be546f7" providerId="ADAL" clId="{47E90A59-77CF-43F7-AE62-B103848E931B}" dt="2022-12-03T10:14:19.559" v="564" actId="21"/>
          <ac:spMkLst>
            <pc:docMk/>
            <pc:sldMk cId="355229498" sldId="295"/>
            <ac:spMk id="199" creationId="{FCBF49A6-BFFF-58E6-26CC-B56172291E54}"/>
          </ac:spMkLst>
        </pc:spChg>
        <pc:graphicFrameChg chg="mod">
          <ac:chgData name="Pagare, Mansi" userId="16e3a064-9f79-4ffe-907b-d4042be546f7" providerId="ADAL" clId="{47E90A59-77CF-43F7-AE62-B103848E931B}" dt="2022-12-04T03:37:30.761" v="1567" actId="20577"/>
          <ac:graphicFrameMkLst>
            <pc:docMk/>
            <pc:sldMk cId="355229498" sldId="295"/>
            <ac:graphicFrameMk id="3" creationId="{17758508-7C3F-1695-1C90-D60DF40C056E}"/>
          </ac:graphicFrameMkLst>
        </pc:graphicFrameChg>
      </pc:sldChg>
      <pc:sldChg chg="delSp delDesignElem">
        <pc:chgData name="Pagare, Mansi" userId="16e3a064-9f79-4ffe-907b-d4042be546f7" providerId="ADAL" clId="{47E90A59-77CF-43F7-AE62-B103848E931B}" dt="2022-12-04T04:09:25.193" v="2530"/>
        <pc:sldMkLst>
          <pc:docMk/>
          <pc:sldMk cId="1569392624" sldId="296"/>
        </pc:sldMkLst>
        <pc:spChg chg="del">
          <ac:chgData name="Pagare, Mansi" userId="16e3a064-9f79-4ffe-907b-d4042be546f7" providerId="ADAL" clId="{47E90A59-77CF-43F7-AE62-B103848E931B}" dt="2022-12-04T04:09:25.193" v="2530"/>
          <ac:spMkLst>
            <pc:docMk/>
            <pc:sldMk cId="1569392624" sldId="296"/>
            <ac:spMk id="23" creationId="{F733538D-5433-42E7-AA08-DC5FDEDA47A7}"/>
          </ac:spMkLst>
        </pc:spChg>
      </pc:sldChg>
      <pc:sldChg chg="delSp delDesignElem">
        <pc:chgData name="Pagare, Mansi" userId="16e3a064-9f79-4ffe-907b-d4042be546f7" providerId="ADAL" clId="{47E90A59-77CF-43F7-AE62-B103848E931B}" dt="2022-12-04T04:09:25.193" v="2530"/>
        <pc:sldMkLst>
          <pc:docMk/>
          <pc:sldMk cId="89146074" sldId="297"/>
        </pc:sldMkLst>
        <pc:spChg chg="del">
          <ac:chgData name="Pagare, Mansi" userId="16e3a064-9f79-4ffe-907b-d4042be546f7" providerId="ADAL" clId="{47E90A59-77CF-43F7-AE62-B103848E931B}" dt="2022-12-04T04:09:25.193" v="2530"/>
          <ac:spMkLst>
            <pc:docMk/>
            <pc:sldMk cId="89146074" sldId="297"/>
            <ac:spMk id="20" creationId="{F733538D-5433-42E7-AA08-DC5FDEDA47A7}"/>
          </ac:spMkLst>
        </pc:spChg>
      </pc:sldChg>
      <pc:sldChg chg="delSp modSp delDesignElem">
        <pc:chgData name="Pagare, Mansi" userId="16e3a064-9f79-4ffe-907b-d4042be546f7" providerId="ADAL" clId="{47E90A59-77CF-43F7-AE62-B103848E931B}" dt="2022-12-04T04:09:27.403" v="2537"/>
        <pc:sldMkLst>
          <pc:docMk/>
          <pc:sldMk cId="1369366493" sldId="298"/>
        </pc:sldMkLst>
        <pc:spChg chg="mod">
          <ac:chgData name="Pagare, Mansi" userId="16e3a064-9f79-4ffe-907b-d4042be546f7" providerId="ADAL" clId="{47E90A59-77CF-43F7-AE62-B103848E931B}" dt="2022-12-04T04:09:27.403" v="2537"/>
          <ac:spMkLst>
            <pc:docMk/>
            <pc:sldMk cId="1369366493" sldId="298"/>
            <ac:spMk id="3" creationId="{0938F8EA-3A65-DA8E-3BA5-AFBAD290B0AF}"/>
          </ac:spMkLst>
        </pc:spChg>
        <pc:spChg chg="del">
          <ac:chgData name="Pagare, Mansi" userId="16e3a064-9f79-4ffe-907b-d4042be546f7" providerId="ADAL" clId="{47E90A59-77CF-43F7-AE62-B103848E931B}" dt="2022-12-04T04:09:25.193" v="2530"/>
          <ac:spMkLst>
            <pc:docMk/>
            <pc:sldMk cId="1369366493" sldId="298"/>
            <ac:spMk id="20" creationId="{F733538D-5433-42E7-AA08-DC5FDEDA47A7}"/>
          </ac:spMkLst>
        </pc:spChg>
      </pc:sldChg>
      <pc:sldChg chg="delSp delDesignElem">
        <pc:chgData name="Pagare, Mansi" userId="16e3a064-9f79-4ffe-907b-d4042be546f7" providerId="ADAL" clId="{47E90A59-77CF-43F7-AE62-B103848E931B}" dt="2022-12-04T04:09:25.193" v="2530"/>
        <pc:sldMkLst>
          <pc:docMk/>
          <pc:sldMk cId="1335978049" sldId="299"/>
        </pc:sldMkLst>
        <pc:spChg chg="del">
          <ac:chgData name="Pagare, Mansi" userId="16e3a064-9f79-4ffe-907b-d4042be546f7" providerId="ADAL" clId="{47E90A59-77CF-43F7-AE62-B103848E931B}" dt="2022-12-04T04:09:25.193" v="2530"/>
          <ac:spMkLst>
            <pc:docMk/>
            <pc:sldMk cId="1335978049" sldId="299"/>
            <ac:spMk id="51" creationId="{F733538D-5433-42E7-AA08-DC5FDEDA47A7}"/>
          </ac:spMkLst>
        </pc:spChg>
      </pc:sldChg>
      <pc:sldChg chg="addSp modSp new mod modClrScheme chgLayout">
        <pc:chgData name="Pagare, Mansi" userId="16e3a064-9f79-4ffe-907b-d4042be546f7" providerId="ADAL" clId="{47E90A59-77CF-43F7-AE62-B103848E931B}" dt="2022-12-04T04:09:27.403" v="2537"/>
        <pc:sldMkLst>
          <pc:docMk/>
          <pc:sldMk cId="483265333" sldId="301"/>
        </pc:sldMkLst>
        <pc:spChg chg="mod ord">
          <ac:chgData name="Pagare, Mansi" userId="16e3a064-9f79-4ffe-907b-d4042be546f7" providerId="ADAL" clId="{47E90A59-77CF-43F7-AE62-B103848E931B}" dt="2022-12-03T08:27:36.817" v="196" actId="700"/>
          <ac:spMkLst>
            <pc:docMk/>
            <pc:sldMk cId="483265333" sldId="301"/>
            <ac:spMk id="2" creationId="{39162357-E0F4-522C-0CA9-C778A9D35BFB}"/>
          </ac:spMkLst>
        </pc:spChg>
        <pc:spChg chg="add mod ord">
          <ac:chgData name="Pagare, Mansi" userId="16e3a064-9f79-4ffe-907b-d4042be546f7" providerId="ADAL" clId="{47E90A59-77CF-43F7-AE62-B103848E931B}" dt="2022-12-04T04:09:27.403" v="2537"/>
          <ac:spMkLst>
            <pc:docMk/>
            <pc:sldMk cId="483265333" sldId="301"/>
            <ac:spMk id="3" creationId="{CAB93A8D-B8C3-0FCE-AFA6-38006B9858D9}"/>
          </ac:spMkLst>
        </pc:spChg>
        <pc:spChg chg="add mod ord">
          <ac:chgData name="Pagare, Mansi" userId="16e3a064-9f79-4ffe-907b-d4042be546f7" providerId="ADAL" clId="{47E90A59-77CF-43F7-AE62-B103848E931B}" dt="2022-12-04T04:09:27.403" v="2537"/>
          <ac:spMkLst>
            <pc:docMk/>
            <pc:sldMk cId="483265333" sldId="301"/>
            <ac:spMk id="4" creationId="{94110B7C-DE31-EA49-833E-E55860956C17}"/>
          </ac:spMkLst>
        </pc:spChg>
      </pc:sldChg>
      <pc:sldChg chg="modSp">
        <pc:chgData name="Pagare, Mansi" userId="16e3a064-9f79-4ffe-907b-d4042be546f7" providerId="ADAL" clId="{47E90A59-77CF-43F7-AE62-B103848E931B}" dt="2022-12-04T04:09:27.403" v="2537"/>
        <pc:sldMkLst>
          <pc:docMk/>
          <pc:sldMk cId="2743814436" sldId="312"/>
        </pc:sldMkLst>
        <pc:spChg chg="mod">
          <ac:chgData name="Pagare, Mansi" userId="16e3a064-9f79-4ffe-907b-d4042be546f7" providerId="ADAL" clId="{47E90A59-77CF-43F7-AE62-B103848E931B}" dt="2022-12-04T04:09:27.403" v="2537"/>
          <ac:spMkLst>
            <pc:docMk/>
            <pc:sldMk cId="2743814436" sldId="312"/>
            <ac:spMk id="2" creationId="{2845742F-9A93-EB6F-B7FB-1501943E12DF}"/>
          </ac:spMkLst>
        </pc:spChg>
      </pc:sldChg>
      <pc:sldChg chg="modSp mod">
        <pc:chgData name="Pagare, Mansi" userId="16e3a064-9f79-4ffe-907b-d4042be546f7" providerId="ADAL" clId="{47E90A59-77CF-43F7-AE62-B103848E931B}" dt="2022-12-04T03:27:49.350" v="1475" actId="208"/>
        <pc:sldMkLst>
          <pc:docMk/>
          <pc:sldMk cId="1984526297" sldId="315"/>
        </pc:sldMkLst>
        <pc:picChg chg="mod">
          <ac:chgData name="Pagare, Mansi" userId="16e3a064-9f79-4ffe-907b-d4042be546f7" providerId="ADAL" clId="{47E90A59-77CF-43F7-AE62-B103848E931B}" dt="2022-12-04T03:27:44.462" v="1474" actId="208"/>
          <ac:picMkLst>
            <pc:docMk/>
            <pc:sldMk cId="1984526297" sldId="315"/>
            <ac:picMk id="2" creationId="{6D86D0E1-7AD3-B340-6F2E-DF84F5FB419C}"/>
          </ac:picMkLst>
        </pc:picChg>
        <pc:picChg chg="mod">
          <ac:chgData name="Pagare, Mansi" userId="16e3a064-9f79-4ffe-907b-d4042be546f7" providerId="ADAL" clId="{47E90A59-77CF-43F7-AE62-B103848E931B}" dt="2022-12-04T03:18:51.857" v="1204" actId="1038"/>
          <ac:picMkLst>
            <pc:docMk/>
            <pc:sldMk cId="1984526297" sldId="315"/>
            <ac:picMk id="4" creationId="{B157AB08-CE0B-F4F8-8294-061133AC530A}"/>
          </ac:picMkLst>
        </pc:picChg>
        <pc:picChg chg="mod">
          <ac:chgData name="Pagare, Mansi" userId="16e3a064-9f79-4ffe-907b-d4042be546f7" providerId="ADAL" clId="{47E90A59-77CF-43F7-AE62-B103848E931B}" dt="2022-12-04T03:27:49.350" v="1475" actId="208"/>
          <ac:picMkLst>
            <pc:docMk/>
            <pc:sldMk cId="1984526297" sldId="315"/>
            <ac:picMk id="5" creationId="{C3F291CF-8CA7-51ED-DA0E-3FB9CC377ADD}"/>
          </ac:picMkLst>
        </pc:picChg>
      </pc:sldChg>
      <pc:sldChg chg="modSp mod">
        <pc:chgData name="Pagare, Mansi" userId="16e3a064-9f79-4ffe-907b-d4042be546f7" providerId="ADAL" clId="{47E90A59-77CF-43F7-AE62-B103848E931B}" dt="2022-12-04T03:27:58.189" v="1476" actId="208"/>
        <pc:sldMkLst>
          <pc:docMk/>
          <pc:sldMk cId="731403582" sldId="316"/>
        </pc:sldMkLst>
        <pc:spChg chg="mod">
          <ac:chgData name="Pagare, Mansi" userId="16e3a064-9f79-4ffe-907b-d4042be546f7" providerId="ADAL" clId="{47E90A59-77CF-43F7-AE62-B103848E931B}" dt="2022-12-04T03:20:02.593" v="1214" actId="1038"/>
          <ac:spMkLst>
            <pc:docMk/>
            <pc:sldMk cId="731403582" sldId="316"/>
            <ac:spMk id="3" creationId="{8E49D658-C70F-6D9F-1C14-2708A157FEC1}"/>
          </ac:spMkLst>
        </pc:spChg>
        <pc:spChg chg="mod">
          <ac:chgData name="Pagare, Mansi" userId="16e3a064-9f79-4ffe-907b-d4042be546f7" providerId="ADAL" clId="{47E90A59-77CF-43F7-AE62-B103848E931B}" dt="2022-12-04T03:19:42.440" v="1210" actId="1076"/>
          <ac:spMkLst>
            <pc:docMk/>
            <pc:sldMk cId="731403582" sldId="316"/>
            <ac:spMk id="5" creationId="{D97E8912-0217-9AE7-210D-02065CD03A4C}"/>
          </ac:spMkLst>
        </pc:spChg>
        <pc:picChg chg="mod">
          <ac:chgData name="Pagare, Mansi" userId="16e3a064-9f79-4ffe-907b-d4042be546f7" providerId="ADAL" clId="{47E90A59-77CF-43F7-AE62-B103848E931B}" dt="2022-12-04T03:27:58.189" v="1476" actId="208"/>
          <ac:picMkLst>
            <pc:docMk/>
            <pc:sldMk cId="731403582" sldId="316"/>
            <ac:picMk id="4" creationId="{9559D222-76CB-A352-22B1-73F01F3B528A}"/>
          </ac:picMkLst>
        </pc:picChg>
      </pc:sldChg>
      <pc:sldChg chg="modSp mod">
        <pc:chgData name="Pagare, Mansi" userId="16e3a064-9f79-4ffe-907b-d4042be546f7" providerId="ADAL" clId="{47E90A59-77CF-43F7-AE62-B103848E931B}" dt="2022-12-04T03:28:07.928" v="1477" actId="208"/>
        <pc:sldMkLst>
          <pc:docMk/>
          <pc:sldMk cId="2474504169" sldId="317"/>
        </pc:sldMkLst>
        <pc:spChg chg="mod">
          <ac:chgData name="Pagare, Mansi" userId="16e3a064-9f79-4ffe-907b-d4042be546f7" providerId="ADAL" clId="{47E90A59-77CF-43F7-AE62-B103848E931B}" dt="2022-12-04T03:20:32.465" v="1237" actId="1037"/>
          <ac:spMkLst>
            <pc:docMk/>
            <pc:sldMk cId="2474504169" sldId="317"/>
            <ac:spMk id="2" creationId="{99354C66-B862-9DF3-B2BB-AA9B9CDFEFDC}"/>
          </ac:spMkLst>
        </pc:spChg>
        <pc:spChg chg="mod">
          <ac:chgData name="Pagare, Mansi" userId="16e3a064-9f79-4ffe-907b-d4042be546f7" providerId="ADAL" clId="{47E90A59-77CF-43F7-AE62-B103848E931B}" dt="2022-12-04T03:20:21.146" v="1215" actId="14100"/>
          <ac:spMkLst>
            <pc:docMk/>
            <pc:sldMk cId="2474504169" sldId="317"/>
            <ac:spMk id="4" creationId="{04AD5F5C-A6EB-00CE-815F-E5D10C85BFAB}"/>
          </ac:spMkLst>
        </pc:spChg>
        <pc:picChg chg="mod">
          <ac:chgData name="Pagare, Mansi" userId="16e3a064-9f79-4ffe-907b-d4042be546f7" providerId="ADAL" clId="{47E90A59-77CF-43F7-AE62-B103848E931B}" dt="2022-12-04T03:28:07.928" v="1477" actId="208"/>
          <ac:picMkLst>
            <pc:docMk/>
            <pc:sldMk cId="2474504169" sldId="317"/>
            <ac:picMk id="5" creationId="{7A62BAF6-9A8F-29B6-C5A8-092A7C7BC4FB}"/>
          </ac:picMkLst>
        </pc:picChg>
      </pc:sldChg>
      <pc:sldChg chg="addSp delSp modSp mod">
        <pc:chgData name="Pagare, Mansi" userId="16e3a064-9f79-4ffe-907b-d4042be546f7" providerId="ADAL" clId="{47E90A59-77CF-43F7-AE62-B103848E931B}" dt="2022-12-04T03:27:11.176" v="1473" actId="208"/>
        <pc:sldMkLst>
          <pc:docMk/>
          <pc:sldMk cId="1142789527" sldId="318"/>
        </pc:sldMkLst>
        <pc:picChg chg="del">
          <ac:chgData name="Pagare, Mansi" userId="16e3a064-9f79-4ffe-907b-d4042be546f7" providerId="ADAL" clId="{47E90A59-77CF-43F7-AE62-B103848E931B}" dt="2022-12-04T03:22:20.830" v="1414" actId="21"/>
          <ac:picMkLst>
            <pc:docMk/>
            <pc:sldMk cId="1142789527" sldId="318"/>
            <ac:picMk id="2" creationId="{6C9A9048-8681-BF37-25B3-6FB73C4488FD}"/>
          </ac:picMkLst>
        </pc:picChg>
        <pc:picChg chg="add mod">
          <ac:chgData name="Pagare, Mansi" userId="16e3a064-9f79-4ffe-907b-d4042be546f7" providerId="ADAL" clId="{47E90A59-77CF-43F7-AE62-B103848E931B}" dt="2022-12-04T03:26:57.901" v="1469" actId="208"/>
          <ac:picMkLst>
            <pc:docMk/>
            <pc:sldMk cId="1142789527" sldId="318"/>
            <ac:picMk id="4" creationId="{02057E6A-1A43-849D-0554-F4D76DE08069}"/>
          </ac:picMkLst>
        </pc:picChg>
        <pc:picChg chg="mod modCrop">
          <ac:chgData name="Pagare, Mansi" userId="16e3a064-9f79-4ffe-907b-d4042be546f7" providerId="ADAL" clId="{47E90A59-77CF-43F7-AE62-B103848E931B}" dt="2022-12-04T03:24:23.518" v="1427" actId="732"/>
          <ac:picMkLst>
            <pc:docMk/>
            <pc:sldMk cId="1142789527" sldId="318"/>
            <ac:picMk id="5" creationId="{AE517B03-0470-9F1D-F648-84FB8310992D}"/>
          </ac:picMkLst>
        </pc:picChg>
        <pc:picChg chg="mod">
          <ac:chgData name="Pagare, Mansi" userId="16e3a064-9f79-4ffe-907b-d4042be546f7" providerId="ADAL" clId="{47E90A59-77CF-43F7-AE62-B103848E931B}" dt="2022-12-04T03:27:11.176" v="1473" actId="208"/>
          <ac:picMkLst>
            <pc:docMk/>
            <pc:sldMk cId="1142789527" sldId="318"/>
            <ac:picMk id="6" creationId="{65184C9A-02DF-3596-B8D4-E05526E1BDE1}"/>
          </ac:picMkLst>
        </pc:picChg>
        <pc:picChg chg="add mod">
          <ac:chgData name="Pagare, Mansi" userId="16e3a064-9f79-4ffe-907b-d4042be546f7" providerId="ADAL" clId="{47E90A59-77CF-43F7-AE62-B103848E931B}" dt="2022-12-04T03:27:01.118" v="1471" actId="208"/>
          <ac:picMkLst>
            <pc:docMk/>
            <pc:sldMk cId="1142789527" sldId="318"/>
            <ac:picMk id="7" creationId="{4B31736A-885B-3A7B-FA93-2E7BA42BA1D4}"/>
          </ac:picMkLst>
        </pc:picChg>
        <pc:picChg chg="add mod">
          <ac:chgData name="Pagare, Mansi" userId="16e3a064-9f79-4ffe-907b-d4042be546f7" providerId="ADAL" clId="{47E90A59-77CF-43F7-AE62-B103848E931B}" dt="2022-12-04T03:27:06.167" v="1472" actId="208"/>
          <ac:picMkLst>
            <pc:docMk/>
            <pc:sldMk cId="1142789527" sldId="318"/>
            <ac:picMk id="8" creationId="{6BCD476A-D9CB-E213-20EE-D69C522C6906}"/>
          </ac:picMkLst>
        </pc:picChg>
      </pc:sldChg>
      <pc:sldChg chg="modSp mod">
        <pc:chgData name="Pagare, Mansi" userId="16e3a064-9f79-4ffe-907b-d4042be546f7" providerId="ADAL" clId="{47E90A59-77CF-43F7-AE62-B103848E931B}" dt="2022-12-04T03:28:24.876" v="1479" actId="208"/>
        <pc:sldMkLst>
          <pc:docMk/>
          <pc:sldMk cId="1741648200" sldId="319"/>
        </pc:sldMkLst>
        <pc:spChg chg="mod">
          <ac:chgData name="Pagare, Mansi" userId="16e3a064-9f79-4ffe-907b-d4042be546f7" providerId="ADAL" clId="{47E90A59-77CF-43F7-AE62-B103848E931B}" dt="2022-12-04T03:21:03.045" v="1410" actId="1037"/>
          <ac:spMkLst>
            <pc:docMk/>
            <pc:sldMk cId="1741648200" sldId="319"/>
            <ac:spMk id="3" creationId="{87C19D0E-3431-D68C-69C3-F76673D6C257}"/>
          </ac:spMkLst>
        </pc:spChg>
        <pc:picChg chg="mod">
          <ac:chgData name="Pagare, Mansi" userId="16e3a064-9f79-4ffe-907b-d4042be546f7" providerId="ADAL" clId="{47E90A59-77CF-43F7-AE62-B103848E931B}" dt="2022-12-04T03:28:24.876" v="1479" actId="208"/>
          <ac:picMkLst>
            <pc:docMk/>
            <pc:sldMk cId="1741648200" sldId="319"/>
            <ac:picMk id="4" creationId="{2C030723-4ABF-E59B-182D-C2CD9B2FBE07}"/>
          </ac:picMkLst>
        </pc:picChg>
        <pc:picChg chg="mod">
          <ac:chgData name="Pagare, Mansi" userId="16e3a064-9f79-4ffe-907b-d4042be546f7" providerId="ADAL" clId="{47E90A59-77CF-43F7-AE62-B103848E931B}" dt="2022-12-04T03:28:21.375" v="1478" actId="208"/>
          <ac:picMkLst>
            <pc:docMk/>
            <pc:sldMk cId="1741648200" sldId="319"/>
            <ac:picMk id="6" creationId="{ABAE6AF1-7EDF-CAB6-5C98-F9265DE036E6}"/>
          </ac:picMkLst>
        </pc:picChg>
      </pc:sldChg>
      <pc:sldChg chg="delSp modSp del mod">
        <pc:chgData name="Pagare, Mansi" userId="16e3a064-9f79-4ffe-907b-d4042be546f7" providerId="ADAL" clId="{47E90A59-77CF-43F7-AE62-B103848E931B}" dt="2022-12-04T03:28:31.228" v="1480" actId="2696"/>
        <pc:sldMkLst>
          <pc:docMk/>
          <pc:sldMk cId="4175105951" sldId="320"/>
        </pc:sldMkLst>
        <pc:picChg chg="del mod">
          <ac:chgData name="Pagare, Mansi" userId="16e3a064-9f79-4ffe-907b-d4042be546f7" providerId="ADAL" clId="{47E90A59-77CF-43F7-AE62-B103848E931B}" dt="2022-12-04T03:25:14.013" v="1441" actId="21"/>
          <ac:picMkLst>
            <pc:docMk/>
            <pc:sldMk cId="4175105951" sldId="320"/>
            <ac:picMk id="3" creationId="{4BF61B19-A608-C698-2C76-9FB624B5F385}"/>
          </ac:picMkLst>
        </pc:picChg>
        <pc:picChg chg="del">
          <ac:chgData name="Pagare, Mansi" userId="16e3a064-9f79-4ffe-907b-d4042be546f7" providerId="ADAL" clId="{47E90A59-77CF-43F7-AE62-B103848E931B}" dt="2022-12-04T03:25:26.319" v="1444" actId="21"/>
          <ac:picMkLst>
            <pc:docMk/>
            <pc:sldMk cId="4175105951" sldId="320"/>
            <ac:picMk id="4" creationId="{27EF471A-0668-98C3-955A-2F8315E00952}"/>
          </ac:picMkLst>
        </pc:picChg>
      </pc:sldChg>
      <pc:sldChg chg="modSp mod">
        <pc:chgData name="Pagare, Mansi" userId="16e3a064-9f79-4ffe-907b-d4042be546f7" providerId="ADAL" clId="{47E90A59-77CF-43F7-AE62-B103848E931B}" dt="2022-12-04T04:09:27.403" v="2537"/>
        <pc:sldMkLst>
          <pc:docMk/>
          <pc:sldMk cId="419629336" sldId="321"/>
        </pc:sldMkLst>
        <pc:spChg chg="mod">
          <ac:chgData name="Pagare, Mansi" userId="16e3a064-9f79-4ffe-907b-d4042be546f7" providerId="ADAL" clId="{47E90A59-77CF-43F7-AE62-B103848E931B}" dt="2022-12-04T04:09:27.403" v="2537"/>
          <ac:spMkLst>
            <pc:docMk/>
            <pc:sldMk cId="419629336" sldId="321"/>
            <ac:spMk id="2" creationId="{A8F983F3-855D-0BEA-958E-2929BDB31DD4}"/>
          </ac:spMkLst>
        </pc:spChg>
        <pc:picChg chg="mod">
          <ac:chgData name="Pagare, Mansi" userId="16e3a064-9f79-4ffe-907b-d4042be546f7" providerId="ADAL" clId="{47E90A59-77CF-43F7-AE62-B103848E931B}" dt="2022-12-04T03:28:57.238" v="1484" actId="208"/>
          <ac:picMkLst>
            <pc:docMk/>
            <pc:sldMk cId="419629336" sldId="321"/>
            <ac:picMk id="5" creationId="{C131E95D-2F8E-0043-5D94-62DF24D69585}"/>
          </ac:picMkLst>
        </pc:picChg>
        <pc:picChg chg="mod">
          <ac:chgData name="Pagare, Mansi" userId="16e3a064-9f79-4ffe-907b-d4042be546f7" providerId="ADAL" clId="{47E90A59-77CF-43F7-AE62-B103848E931B}" dt="2022-12-04T03:28:45.170" v="1481" actId="208"/>
          <ac:picMkLst>
            <pc:docMk/>
            <pc:sldMk cId="419629336" sldId="321"/>
            <ac:picMk id="6" creationId="{10B84F90-9282-B60A-84AA-8DCB5E8D008F}"/>
          </ac:picMkLst>
        </pc:picChg>
      </pc:sldChg>
      <pc:sldChg chg="modSp mod">
        <pc:chgData name="Pagare, Mansi" userId="16e3a064-9f79-4ffe-907b-d4042be546f7" providerId="ADAL" clId="{47E90A59-77CF-43F7-AE62-B103848E931B}" dt="2022-12-04T04:09:27.403" v="2537"/>
        <pc:sldMkLst>
          <pc:docMk/>
          <pc:sldMk cId="485267040" sldId="322"/>
        </pc:sldMkLst>
        <pc:spChg chg="mod">
          <ac:chgData name="Pagare, Mansi" userId="16e3a064-9f79-4ffe-907b-d4042be546f7" providerId="ADAL" clId="{47E90A59-77CF-43F7-AE62-B103848E931B}" dt="2022-12-04T04:09:27.403" v="2537"/>
          <ac:spMkLst>
            <pc:docMk/>
            <pc:sldMk cId="485267040" sldId="322"/>
            <ac:spMk id="2" creationId="{EDE29CEF-D9B5-436D-079E-8A2D3EEB4469}"/>
          </ac:spMkLst>
        </pc:spChg>
        <pc:picChg chg="mod">
          <ac:chgData name="Pagare, Mansi" userId="16e3a064-9f79-4ffe-907b-d4042be546f7" providerId="ADAL" clId="{47E90A59-77CF-43F7-AE62-B103848E931B}" dt="2022-12-04T03:29:04.711" v="1485" actId="208"/>
          <ac:picMkLst>
            <pc:docMk/>
            <pc:sldMk cId="485267040" sldId="322"/>
            <ac:picMk id="4" creationId="{AB5126EE-C3AB-7714-D4F9-E9A952B189AA}"/>
          </ac:picMkLst>
        </pc:picChg>
        <pc:picChg chg="mod">
          <ac:chgData name="Pagare, Mansi" userId="16e3a064-9f79-4ffe-907b-d4042be546f7" providerId="ADAL" clId="{47E90A59-77CF-43F7-AE62-B103848E931B}" dt="2022-12-04T03:29:08.207" v="1486" actId="208"/>
          <ac:picMkLst>
            <pc:docMk/>
            <pc:sldMk cId="485267040" sldId="322"/>
            <ac:picMk id="5" creationId="{E2EDE652-782E-52EE-9F47-27269972EB86}"/>
          </ac:picMkLst>
        </pc:picChg>
        <pc:picChg chg="mod">
          <ac:chgData name="Pagare, Mansi" userId="16e3a064-9f79-4ffe-907b-d4042be546f7" providerId="ADAL" clId="{47E90A59-77CF-43F7-AE62-B103848E931B}" dt="2022-12-04T03:29:11.602" v="1487" actId="208"/>
          <ac:picMkLst>
            <pc:docMk/>
            <pc:sldMk cId="485267040" sldId="322"/>
            <ac:picMk id="7" creationId="{612B236D-9011-621B-CD60-3314AEC5F900}"/>
          </ac:picMkLst>
        </pc:picChg>
      </pc:sldChg>
      <pc:sldChg chg="modSp">
        <pc:chgData name="Pagare, Mansi" userId="16e3a064-9f79-4ffe-907b-d4042be546f7" providerId="ADAL" clId="{47E90A59-77CF-43F7-AE62-B103848E931B}" dt="2022-12-04T04:09:27.403" v="2537"/>
        <pc:sldMkLst>
          <pc:docMk/>
          <pc:sldMk cId="955305155" sldId="323"/>
        </pc:sldMkLst>
        <pc:spChg chg="mod">
          <ac:chgData name="Pagare, Mansi" userId="16e3a064-9f79-4ffe-907b-d4042be546f7" providerId="ADAL" clId="{47E90A59-77CF-43F7-AE62-B103848E931B}" dt="2022-12-04T04:09:27.403" v="2537"/>
          <ac:spMkLst>
            <pc:docMk/>
            <pc:sldMk cId="955305155" sldId="323"/>
            <ac:spMk id="2" creationId="{3640A99B-A2AF-2342-9F61-76E7E74A7CC5}"/>
          </ac:spMkLst>
        </pc:spChg>
      </pc:sldChg>
      <pc:sldChg chg="modSp mod">
        <pc:chgData name="Pagare, Mansi" userId="16e3a064-9f79-4ffe-907b-d4042be546f7" providerId="ADAL" clId="{47E90A59-77CF-43F7-AE62-B103848E931B}" dt="2022-12-04T04:09:27.403" v="2537"/>
        <pc:sldMkLst>
          <pc:docMk/>
          <pc:sldMk cId="3083954865" sldId="324"/>
        </pc:sldMkLst>
        <pc:spChg chg="mod">
          <ac:chgData name="Pagare, Mansi" userId="16e3a064-9f79-4ffe-907b-d4042be546f7" providerId="ADAL" clId="{47E90A59-77CF-43F7-AE62-B103848E931B}" dt="2022-12-04T04:09:27.403" v="2537"/>
          <ac:spMkLst>
            <pc:docMk/>
            <pc:sldMk cId="3083954865" sldId="324"/>
            <ac:spMk id="2" creationId="{A5E1A729-ACBC-0AE9-FD37-73450FA45303}"/>
          </ac:spMkLst>
        </pc:spChg>
        <pc:picChg chg="mod">
          <ac:chgData name="Pagare, Mansi" userId="16e3a064-9f79-4ffe-907b-d4042be546f7" providerId="ADAL" clId="{47E90A59-77CF-43F7-AE62-B103848E931B}" dt="2022-12-04T03:29:41.562" v="1493" actId="208"/>
          <ac:picMkLst>
            <pc:docMk/>
            <pc:sldMk cId="3083954865" sldId="324"/>
            <ac:picMk id="4" creationId="{DCCA4B42-7BF0-0317-C98C-85D836808E75}"/>
          </ac:picMkLst>
        </pc:picChg>
        <pc:picChg chg="mod">
          <ac:chgData name="Pagare, Mansi" userId="16e3a064-9f79-4ffe-907b-d4042be546f7" providerId="ADAL" clId="{47E90A59-77CF-43F7-AE62-B103848E931B}" dt="2022-12-04T03:29:38.298" v="1492" actId="208"/>
          <ac:picMkLst>
            <pc:docMk/>
            <pc:sldMk cId="3083954865" sldId="324"/>
            <ac:picMk id="5" creationId="{B1EB6751-CEB0-19C8-046D-85D3753457BA}"/>
          </ac:picMkLst>
        </pc:picChg>
      </pc:sldChg>
      <pc:sldChg chg="addSp modSp mod">
        <pc:chgData name="Pagare, Mansi" userId="16e3a064-9f79-4ffe-907b-d4042be546f7" providerId="ADAL" clId="{47E90A59-77CF-43F7-AE62-B103848E931B}" dt="2022-12-04T04:09:27.403" v="2537"/>
        <pc:sldMkLst>
          <pc:docMk/>
          <pc:sldMk cId="2349844537" sldId="325"/>
        </pc:sldMkLst>
        <pc:spChg chg="mod">
          <ac:chgData name="Pagare, Mansi" userId="16e3a064-9f79-4ffe-907b-d4042be546f7" providerId="ADAL" clId="{47E90A59-77CF-43F7-AE62-B103848E931B}" dt="2022-12-04T04:09:27.403" v="2537"/>
          <ac:spMkLst>
            <pc:docMk/>
            <pc:sldMk cId="2349844537" sldId="325"/>
            <ac:spMk id="2" creationId="{A3AAEEEB-616B-B463-5BAB-B36195550B91}"/>
          </ac:spMkLst>
        </pc:spChg>
        <pc:spChg chg="mod">
          <ac:chgData name="Pagare, Mansi" userId="16e3a064-9f79-4ffe-907b-d4042be546f7" providerId="ADAL" clId="{47E90A59-77CF-43F7-AE62-B103848E931B}" dt="2022-12-04T02:57:42.834" v="1141" actId="1076"/>
          <ac:spMkLst>
            <pc:docMk/>
            <pc:sldMk cId="2349844537" sldId="325"/>
            <ac:spMk id="3" creationId="{DD7B3C32-6679-3156-7EEF-CFB8955F1F04}"/>
          </ac:spMkLst>
        </pc:spChg>
        <pc:spChg chg="add mod">
          <ac:chgData name="Pagare, Mansi" userId="16e3a064-9f79-4ffe-907b-d4042be546f7" providerId="ADAL" clId="{47E90A59-77CF-43F7-AE62-B103848E931B}" dt="2022-12-04T02:57:37.756" v="1140" actId="1076"/>
          <ac:spMkLst>
            <pc:docMk/>
            <pc:sldMk cId="2349844537" sldId="325"/>
            <ac:spMk id="6" creationId="{89039DF2-7C5B-EE5D-F774-6563788BEC0F}"/>
          </ac:spMkLst>
        </pc:spChg>
        <pc:picChg chg="mod">
          <ac:chgData name="Pagare, Mansi" userId="16e3a064-9f79-4ffe-907b-d4042be546f7" providerId="ADAL" clId="{47E90A59-77CF-43F7-AE62-B103848E931B}" dt="2022-12-04T03:29:48.458" v="1494" actId="208"/>
          <ac:picMkLst>
            <pc:docMk/>
            <pc:sldMk cId="2349844537" sldId="325"/>
            <ac:picMk id="4" creationId="{18CB5494-70CB-425F-3753-05E9CDA6C544}"/>
          </ac:picMkLst>
        </pc:picChg>
        <pc:picChg chg="add mod">
          <ac:chgData name="Pagare, Mansi" userId="16e3a064-9f79-4ffe-907b-d4042be546f7" providerId="ADAL" clId="{47E90A59-77CF-43F7-AE62-B103848E931B}" dt="2022-12-04T03:30:01.042" v="1505" actId="208"/>
          <ac:picMkLst>
            <pc:docMk/>
            <pc:sldMk cId="2349844537" sldId="325"/>
            <ac:picMk id="5" creationId="{9CA76CC6-A6BB-9EB3-B7A3-716B67BDDB43}"/>
          </ac:picMkLst>
        </pc:picChg>
      </pc:sldChg>
      <pc:sldChg chg="delSp del mod">
        <pc:chgData name="Pagare, Mansi" userId="16e3a064-9f79-4ffe-907b-d4042be546f7" providerId="ADAL" clId="{47E90A59-77CF-43F7-AE62-B103848E931B}" dt="2022-12-04T02:57:48.381" v="1142" actId="2696"/>
        <pc:sldMkLst>
          <pc:docMk/>
          <pc:sldMk cId="2122403114" sldId="326"/>
        </pc:sldMkLst>
        <pc:spChg chg="del">
          <ac:chgData name="Pagare, Mansi" userId="16e3a064-9f79-4ffe-907b-d4042be546f7" providerId="ADAL" clId="{47E90A59-77CF-43F7-AE62-B103848E931B}" dt="2022-12-04T02:57:27.336" v="1138" actId="21"/>
          <ac:spMkLst>
            <pc:docMk/>
            <pc:sldMk cId="2122403114" sldId="326"/>
            <ac:spMk id="3" creationId="{23347C68-AA5F-CB49-3776-9A4BA8ECE11B}"/>
          </ac:spMkLst>
        </pc:spChg>
        <pc:picChg chg="del">
          <ac:chgData name="Pagare, Mansi" userId="16e3a064-9f79-4ffe-907b-d4042be546f7" providerId="ADAL" clId="{47E90A59-77CF-43F7-AE62-B103848E931B}" dt="2022-12-04T02:57:07.069" v="1133" actId="21"/>
          <ac:picMkLst>
            <pc:docMk/>
            <pc:sldMk cId="2122403114" sldId="326"/>
            <ac:picMk id="4" creationId="{B842741B-8C89-E14F-4B30-CC4006AC23C9}"/>
          </ac:picMkLst>
        </pc:picChg>
      </pc:sldChg>
      <pc:sldChg chg="modSp mod">
        <pc:chgData name="Pagare, Mansi" userId="16e3a064-9f79-4ffe-907b-d4042be546f7" providerId="ADAL" clId="{47E90A59-77CF-43F7-AE62-B103848E931B}" dt="2022-12-04T04:09:27.403" v="2537"/>
        <pc:sldMkLst>
          <pc:docMk/>
          <pc:sldMk cId="516298937" sldId="329"/>
        </pc:sldMkLst>
        <pc:spChg chg="mod">
          <ac:chgData name="Pagare, Mansi" userId="16e3a064-9f79-4ffe-907b-d4042be546f7" providerId="ADAL" clId="{47E90A59-77CF-43F7-AE62-B103848E931B}" dt="2022-12-04T04:09:27.403" v="2537"/>
          <ac:spMkLst>
            <pc:docMk/>
            <pc:sldMk cId="516298937" sldId="329"/>
            <ac:spMk id="2" creationId="{8BC4F043-4951-B2CA-5B83-F73B5CBB1E0C}"/>
          </ac:spMkLst>
        </pc:spChg>
        <pc:picChg chg="mod">
          <ac:chgData name="Pagare, Mansi" userId="16e3a064-9f79-4ffe-907b-d4042be546f7" providerId="ADAL" clId="{47E90A59-77CF-43F7-AE62-B103848E931B}" dt="2022-12-04T03:30:13.461" v="1506" actId="208"/>
          <ac:picMkLst>
            <pc:docMk/>
            <pc:sldMk cId="516298937" sldId="329"/>
            <ac:picMk id="4" creationId="{6A1E6CDA-718D-D19D-C62B-097771517C76}"/>
          </ac:picMkLst>
        </pc:picChg>
      </pc:sldChg>
      <pc:sldChg chg="delSp modSp mod">
        <pc:chgData name="Pagare, Mansi" userId="16e3a064-9f79-4ffe-907b-d4042be546f7" providerId="ADAL" clId="{47E90A59-77CF-43F7-AE62-B103848E931B}" dt="2022-12-04T03:30:31.853" v="1509" actId="1076"/>
        <pc:sldMkLst>
          <pc:docMk/>
          <pc:sldMk cId="2532324727" sldId="330"/>
        </pc:sldMkLst>
        <pc:spChg chg="del">
          <ac:chgData name="Pagare, Mansi" userId="16e3a064-9f79-4ffe-907b-d4042be546f7" providerId="ADAL" clId="{47E90A59-77CF-43F7-AE62-B103848E931B}" dt="2022-12-04T03:30:30.072" v="1508" actId="21"/>
          <ac:spMkLst>
            <pc:docMk/>
            <pc:sldMk cId="2532324727" sldId="330"/>
            <ac:spMk id="2" creationId="{C12932AE-55B9-A0EB-51FE-0B22D611E2AB}"/>
          </ac:spMkLst>
        </pc:spChg>
        <pc:picChg chg="mod">
          <ac:chgData name="Pagare, Mansi" userId="16e3a064-9f79-4ffe-907b-d4042be546f7" providerId="ADAL" clId="{47E90A59-77CF-43F7-AE62-B103848E931B}" dt="2022-12-04T03:30:31.853" v="1509" actId="1076"/>
          <ac:picMkLst>
            <pc:docMk/>
            <pc:sldMk cId="2532324727" sldId="330"/>
            <ac:picMk id="4" creationId="{CA8B1320-7CB7-A124-969D-98CDB9BE5E64}"/>
          </ac:picMkLst>
        </pc:picChg>
        <pc:picChg chg="mod">
          <ac:chgData name="Pagare, Mansi" userId="16e3a064-9f79-4ffe-907b-d4042be546f7" providerId="ADAL" clId="{47E90A59-77CF-43F7-AE62-B103848E931B}" dt="2022-12-04T03:30:22.742" v="1507" actId="208"/>
          <ac:picMkLst>
            <pc:docMk/>
            <pc:sldMk cId="2532324727" sldId="330"/>
            <ac:picMk id="5" creationId="{76FF0F87-8F8A-6617-BAEE-E4FD339A001D}"/>
          </ac:picMkLst>
        </pc:picChg>
      </pc:sldChg>
      <pc:sldChg chg="modSp">
        <pc:chgData name="Pagare, Mansi" userId="16e3a064-9f79-4ffe-907b-d4042be546f7" providerId="ADAL" clId="{47E90A59-77CF-43F7-AE62-B103848E931B}" dt="2022-12-04T04:09:27.403" v="2537"/>
        <pc:sldMkLst>
          <pc:docMk/>
          <pc:sldMk cId="2433771939" sldId="331"/>
        </pc:sldMkLst>
        <pc:spChg chg="mod">
          <ac:chgData name="Pagare, Mansi" userId="16e3a064-9f79-4ffe-907b-d4042be546f7" providerId="ADAL" clId="{47E90A59-77CF-43F7-AE62-B103848E931B}" dt="2022-12-04T04:09:27.403" v="2537"/>
          <ac:spMkLst>
            <pc:docMk/>
            <pc:sldMk cId="2433771939" sldId="331"/>
            <ac:spMk id="2" creationId="{97888956-F737-F3B7-B294-BE89627A14DD}"/>
          </ac:spMkLst>
        </pc:spChg>
      </pc:sldChg>
      <pc:sldChg chg="modSp">
        <pc:chgData name="Pagare, Mansi" userId="16e3a064-9f79-4ffe-907b-d4042be546f7" providerId="ADAL" clId="{47E90A59-77CF-43F7-AE62-B103848E931B}" dt="2022-12-04T04:09:27.403" v="2537"/>
        <pc:sldMkLst>
          <pc:docMk/>
          <pc:sldMk cId="1234990782" sldId="332"/>
        </pc:sldMkLst>
        <pc:spChg chg="mod">
          <ac:chgData name="Pagare, Mansi" userId="16e3a064-9f79-4ffe-907b-d4042be546f7" providerId="ADAL" clId="{47E90A59-77CF-43F7-AE62-B103848E931B}" dt="2022-12-04T04:09:27.403" v="2537"/>
          <ac:spMkLst>
            <pc:docMk/>
            <pc:sldMk cId="1234990782" sldId="332"/>
            <ac:spMk id="2" creationId="{5839E804-1140-408E-7A46-D4D79AE52965}"/>
          </ac:spMkLst>
        </pc:spChg>
      </pc:sldChg>
      <pc:sldChg chg="modSp">
        <pc:chgData name="Pagare, Mansi" userId="16e3a064-9f79-4ffe-907b-d4042be546f7" providerId="ADAL" clId="{47E90A59-77CF-43F7-AE62-B103848E931B}" dt="2022-12-04T04:09:27.403" v="2537"/>
        <pc:sldMkLst>
          <pc:docMk/>
          <pc:sldMk cId="2131097399" sldId="333"/>
        </pc:sldMkLst>
        <pc:spChg chg="mod">
          <ac:chgData name="Pagare, Mansi" userId="16e3a064-9f79-4ffe-907b-d4042be546f7" providerId="ADAL" clId="{47E90A59-77CF-43F7-AE62-B103848E931B}" dt="2022-12-04T04:09:27.403" v="2537"/>
          <ac:spMkLst>
            <pc:docMk/>
            <pc:sldMk cId="2131097399" sldId="333"/>
            <ac:spMk id="2" creationId="{97888956-F737-F3B7-B294-BE89627A14DD}"/>
          </ac:spMkLst>
        </pc:spChg>
      </pc:sldChg>
      <pc:sldChg chg="modSp">
        <pc:chgData name="Pagare, Mansi" userId="16e3a064-9f79-4ffe-907b-d4042be546f7" providerId="ADAL" clId="{47E90A59-77CF-43F7-AE62-B103848E931B}" dt="2022-12-04T04:09:27.403" v="2537"/>
        <pc:sldMkLst>
          <pc:docMk/>
          <pc:sldMk cId="1504054268" sldId="335"/>
        </pc:sldMkLst>
        <pc:spChg chg="mod">
          <ac:chgData name="Pagare, Mansi" userId="16e3a064-9f79-4ffe-907b-d4042be546f7" providerId="ADAL" clId="{47E90A59-77CF-43F7-AE62-B103848E931B}" dt="2022-12-04T04:09:27.403" v="2537"/>
          <ac:spMkLst>
            <pc:docMk/>
            <pc:sldMk cId="1504054268" sldId="335"/>
            <ac:spMk id="2" creationId="{EBA9E75D-9FC0-E9AE-1F98-166E5747574B}"/>
          </ac:spMkLst>
        </pc:spChg>
      </pc:sldChg>
      <pc:sldChg chg="modSp">
        <pc:chgData name="Pagare, Mansi" userId="16e3a064-9f79-4ffe-907b-d4042be546f7" providerId="ADAL" clId="{47E90A59-77CF-43F7-AE62-B103848E931B}" dt="2022-12-04T04:09:27.403" v="2537"/>
        <pc:sldMkLst>
          <pc:docMk/>
          <pc:sldMk cId="3740860356" sldId="336"/>
        </pc:sldMkLst>
        <pc:spChg chg="mod">
          <ac:chgData name="Pagare, Mansi" userId="16e3a064-9f79-4ffe-907b-d4042be546f7" providerId="ADAL" clId="{47E90A59-77CF-43F7-AE62-B103848E931B}" dt="2022-12-04T04:09:27.403" v="2537"/>
          <ac:spMkLst>
            <pc:docMk/>
            <pc:sldMk cId="3740860356" sldId="336"/>
            <ac:spMk id="2" creationId="{B258D57C-22E2-5D9E-3700-40D99A7211FC}"/>
          </ac:spMkLst>
        </pc:spChg>
      </pc:sldChg>
      <pc:sldChg chg="addSp modSp mod">
        <pc:chgData name="Pagare, Mansi" userId="16e3a064-9f79-4ffe-907b-d4042be546f7" providerId="ADAL" clId="{47E90A59-77CF-43F7-AE62-B103848E931B}" dt="2022-12-04T04:20:46.688" v="2709" actId="14100"/>
        <pc:sldMkLst>
          <pc:docMk/>
          <pc:sldMk cId="444509920" sldId="337"/>
        </pc:sldMkLst>
        <pc:spChg chg="mod">
          <ac:chgData name="Pagare, Mansi" userId="16e3a064-9f79-4ffe-907b-d4042be546f7" providerId="ADAL" clId="{47E90A59-77CF-43F7-AE62-B103848E931B}" dt="2022-12-04T04:09:27.403" v="2537"/>
          <ac:spMkLst>
            <pc:docMk/>
            <pc:sldMk cId="444509920" sldId="337"/>
            <ac:spMk id="2" creationId="{D77E060E-1EC6-82AE-715F-51A9D79FFFDE}"/>
          </ac:spMkLst>
        </pc:spChg>
        <pc:picChg chg="mod">
          <ac:chgData name="Pagare, Mansi" userId="16e3a064-9f79-4ffe-907b-d4042be546f7" providerId="ADAL" clId="{47E90A59-77CF-43F7-AE62-B103848E931B}" dt="2022-12-04T04:13:01.969" v="2538" actId="1076"/>
          <ac:picMkLst>
            <pc:docMk/>
            <pc:sldMk cId="444509920" sldId="337"/>
            <ac:picMk id="3" creationId="{0CB83632-E186-D20F-263D-AFC9CCEED427}"/>
          </ac:picMkLst>
        </pc:picChg>
        <pc:picChg chg="add mod">
          <ac:chgData name="Pagare, Mansi" userId="16e3a064-9f79-4ffe-907b-d4042be546f7" providerId="ADAL" clId="{47E90A59-77CF-43F7-AE62-B103848E931B}" dt="2022-12-04T04:20:46.688" v="2709" actId="14100"/>
          <ac:picMkLst>
            <pc:docMk/>
            <pc:sldMk cId="444509920" sldId="337"/>
            <ac:picMk id="4" creationId="{02719DD1-CCBD-DE02-D199-2EE9F60BCE76}"/>
          </ac:picMkLst>
        </pc:picChg>
        <pc:picChg chg="add mod">
          <ac:chgData name="Pagare, Mansi" userId="16e3a064-9f79-4ffe-907b-d4042be546f7" providerId="ADAL" clId="{47E90A59-77CF-43F7-AE62-B103848E931B}" dt="2022-12-04T04:20:43.337" v="2707" actId="14100"/>
          <ac:picMkLst>
            <pc:docMk/>
            <pc:sldMk cId="444509920" sldId="337"/>
            <ac:picMk id="5" creationId="{83926DF1-A298-0BFE-8FEA-1A2499D936C1}"/>
          </ac:picMkLst>
        </pc:picChg>
      </pc:sldChg>
      <pc:sldChg chg="delSp modSp del mod">
        <pc:chgData name="Pagare, Mansi" userId="16e3a064-9f79-4ffe-907b-d4042be546f7" providerId="ADAL" clId="{47E90A59-77CF-43F7-AE62-B103848E931B}" dt="2022-12-04T04:20:37.556" v="2705" actId="2696"/>
        <pc:sldMkLst>
          <pc:docMk/>
          <pc:sldMk cId="1455284935" sldId="338"/>
        </pc:sldMkLst>
        <pc:spChg chg="mod">
          <ac:chgData name="Pagare, Mansi" userId="16e3a064-9f79-4ffe-907b-d4042be546f7" providerId="ADAL" clId="{47E90A59-77CF-43F7-AE62-B103848E931B}" dt="2022-12-04T04:09:27.403" v="2537"/>
          <ac:spMkLst>
            <pc:docMk/>
            <pc:sldMk cId="1455284935" sldId="338"/>
            <ac:spMk id="2" creationId="{9F66138A-57CF-3BBF-2BCD-84F81B822D54}"/>
          </ac:spMkLst>
        </pc:spChg>
        <pc:picChg chg="del">
          <ac:chgData name="Pagare, Mansi" userId="16e3a064-9f79-4ffe-907b-d4042be546f7" providerId="ADAL" clId="{47E90A59-77CF-43F7-AE62-B103848E931B}" dt="2022-12-04T04:13:06.257" v="2539" actId="21"/>
          <ac:picMkLst>
            <pc:docMk/>
            <pc:sldMk cId="1455284935" sldId="338"/>
            <ac:picMk id="3" creationId="{1D0DE53C-2326-9DD4-5F3A-6CD1FE1EDF42}"/>
          </ac:picMkLst>
        </pc:picChg>
        <pc:picChg chg="del">
          <ac:chgData name="Pagare, Mansi" userId="16e3a064-9f79-4ffe-907b-d4042be546f7" providerId="ADAL" clId="{47E90A59-77CF-43F7-AE62-B103848E931B}" dt="2022-12-04T04:13:16.922" v="2542" actId="21"/>
          <ac:picMkLst>
            <pc:docMk/>
            <pc:sldMk cId="1455284935" sldId="338"/>
            <ac:picMk id="5" creationId="{DC2B958B-A45E-D27B-0960-5ACEA7038209}"/>
          </ac:picMkLst>
        </pc:picChg>
      </pc:sldChg>
      <pc:sldChg chg="modSp">
        <pc:chgData name="Pagare, Mansi" userId="16e3a064-9f79-4ffe-907b-d4042be546f7" providerId="ADAL" clId="{47E90A59-77CF-43F7-AE62-B103848E931B}" dt="2022-12-04T04:09:27.403" v="2537"/>
        <pc:sldMkLst>
          <pc:docMk/>
          <pc:sldMk cId="2386365531" sldId="339"/>
        </pc:sldMkLst>
        <pc:spChg chg="mod">
          <ac:chgData name="Pagare, Mansi" userId="16e3a064-9f79-4ffe-907b-d4042be546f7" providerId="ADAL" clId="{47E90A59-77CF-43F7-AE62-B103848E931B}" dt="2022-12-04T04:09:27.403" v="2537"/>
          <ac:spMkLst>
            <pc:docMk/>
            <pc:sldMk cId="2386365531" sldId="339"/>
            <ac:spMk id="2" creationId="{F102D6DB-2CA5-F99B-2C07-5AE045CE3B10}"/>
          </ac:spMkLst>
        </pc:spChg>
      </pc:sldChg>
      <pc:sldChg chg="modSp mod">
        <pc:chgData name="Pagare, Mansi" userId="16e3a064-9f79-4ffe-907b-d4042be546f7" providerId="ADAL" clId="{47E90A59-77CF-43F7-AE62-B103848E931B}" dt="2022-12-04T04:19:44.534" v="2704" actId="1036"/>
        <pc:sldMkLst>
          <pc:docMk/>
          <pc:sldMk cId="3006382820" sldId="343"/>
        </pc:sldMkLst>
        <pc:spChg chg="mod">
          <ac:chgData name="Pagare, Mansi" userId="16e3a064-9f79-4ffe-907b-d4042be546f7" providerId="ADAL" clId="{47E90A59-77CF-43F7-AE62-B103848E931B}" dt="2022-12-04T04:09:27.403" v="2537"/>
          <ac:spMkLst>
            <pc:docMk/>
            <pc:sldMk cId="3006382820" sldId="343"/>
            <ac:spMk id="2" creationId="{CE767222-DAFD-92E6-25BD-B35894ADCB6F}"/>
          </ac:spMkLst>
        </pc:spChg>
        <pc:picChg chg="mod">
          <ac:chgData name="Pagare, Mansi" userId="16e3a064-9f79-4ffe-907b-d4042be546f7" providerId="ADAL" clId="{47E90A59-77CF-43F7-AE62-B103848E931B}" dt="2022-12-04T04:19:44.534" v="2704" actId="1036"/>
          <ac:picMkLst>
            <pc:docMk/>
            <pc:sldMk cId="3006382820" sldId="343"/>
            <ac:picMk id="3" creationId="{96B82764-B9ED-BFD6-EEEA-E12A58639642}"/>
          </ac:picMkLst>
        </pc:picChg>
      </pc:sldChg>
      <pc:sldChg chg="modSp">
        <pc:chgData name="Pagare, Mansi" userId="16e3a064-9f79-4ffe-907b-d4042be546f7" providerId="ADAL" clId="{47E90A59-77CF-43F7-AE62-B103848E931B}" dt="2022-12-04T04:09:27.403" v="2537"/>
        <pc:sldMkLst>
          <pc:docMk/>
          <pc:sldMk cId="2350010270" sldId="347"/>
        </pc:sldMkLst>
        <pc:spChg chg="mod">
          <ac:chgData name="Pagare, Mansi" userId="16e3a064-9f79-4ffe-907b-d4042be546f7" providerId="ADAL" clId="{47E90A59-77CF-43F7-AE62-B103848E931B}" dt="2022-12-04T04:09:27.403" v="2537"/>
          <ac:spMkLst>
            <pc:docMk/>
            <pc:sldMk cId="2350010270" sldId="347"/>
            <ac:spMk id="2" creationId="{5A908CEE-DD99-E85C-9E8B-E6B52E6258DD}"/>
          </ac:spMkLst>
        </pc:spChg>
      </pc:sldChg>
      <pc:sldChg chg="addSp delSp modSp mod">
        <pc:chgData name="Pagare, Mansi" userId="16e3a064-9f79-4ffe-907b-d4042be546f7" providerId="ADAL" clId="{47E90A59-77CF-43F7-AE62-B103848E931B}" dt="2022-12-04T03:03:05.294" v="1166" actId="1076"/>
        <pc:sldMkLst>
          <pc:docMk/>
          <pc:sldMk cId="3450086432" sldId="352"/>
        </pc:sldMkLst>
        <pc:picChg chg="del">
          <ac:chgData name="Pagare, Mansi" userId="16e3a064-9f79-4ffe-907b-d4042be546f7" providerId="ADAL" clId="{47E90A59-77CF-43F7-AE62-B103848E931B}" dt="2022-12-04T02:58:40.518" v="1146" actId="21"/>
          <ac:picMkLst>
            <pc:docMk/>
            <pc:sldMk cId="3450086432" sldId="352"/>
            <ac:picMk id="3" creationId="{314581BF-30D2-F0E4-8B18-CBC989822372}"/>
          </ac:picMkLst>
        </pc:picChg>
        <pc:picChg chg="del">
          <ac:chgData name="Pagare, Mansi" userId="16e3a064-9f79-4ffe-907b-d4042be546f7" providerId="ADAL" clId="{47E90A59-77CF-43F7-AE62-B103848E931B}" dt="2022-12-04T02:58:38.502" v="1145" actId="21"/>
          <ac:picMkLst>
            <pc:docMk/>
            <pc:sldMk cId="3450086432" sldId="352"/>
            <ac:picMk id="4" creationId="{3ABC0EAD-164A-6832-6B1B-4278C4C8D0E4}"/>
          </ac:picMkLst>
        </pc:picChg>
        <pc:picChg chg="del">
          <ac:chgData name="Pagare, Mansi" userId="16e3a064-9f79-4ffe-907b-d4042be546f7" providerId="ADAL" clId="{47E90A59-77CF-43F7-AE62-B103848E931B}" dt="2022-12-04T02:58:35.553" v="1144" actId="21"/>
          <ac:picMkLst>
            <pc:docMk/>
            <pc:sldMk cId="3450086432" sldId="352"/>
            <ac:picMk id="5" creationId="{F832C2CC-73D9-3733-EA9C-294AFE297DB7}"/>
          </ac:picMkLst>
        </pc:picChg>
        <pc:picChg chg="del">
          <ac:chgData name="Pagare, Mansi" userId="16e3a064-9f79-4ffe-907b-d4042be546f7" providerId="ADAL" clId="{47E90A59-77CF-43F7-AE62-B103848E931B}" dt="2022-12-04T02:58:33.070" v="1143" actId="21"/>
          <ac:picMkLst>
            <pc:docMk/>
            <pc:sldMk cId="3450086432" sldId="352"/>
            <ac:picMk id="6" creationId="{17680D43-D711-399D-917A-F91A44336D4B}"/>
          </ac:picMkLst>
        </pc:picChg>
        <pc:picChg chg="add mod">
          <ac:chgData name="Pagare, Mansi" userId="16e3a064-9f79-4ffe-907b-d4042be546f7" providerId="ADAL" clId="{47E90A59-77CF-43F7-AE62-B103848E931B}" dt="2022-12-04T03:00:34.186" v="1154" actId="1076"/>
          <ac:picMkLst>
            <pc:docMk/>
            <pc:sldMk cId="3450086432" sldId="352"/>
            <ac:picMk id="7" creationId="{94650C76-1B37-760C-EC59-3CC266769919}"/>
          </ac:picMkLst>
        </pc:picChg>
        <pc:picChg chg="add mod">
          <ac:chgData name="Pagare, Mansi" userId="16e3a064-9f79-4ffe-907b-d4042be546f7" providerId="ADAL" clId="{47E90A59-77CF-43F7-AE62-B103848E931B}" dt="2022-12-04T03:02:57.931" v="1165" actId="14100"/>
          <ac:picMkLst>
            <pc:docMk/>
            <pc:sldMk cId="3450086432" sldId="352"/>
            <ac:picMk id="9" creationId="{3F8AF737-B362-5B23-2AD9-049194E9EDDB}"/>
          </ac:picMkLst>
        </pc:picChg>
        <pc:picChg chg="add mod">
          <ac:chgData name="Pagare, Mansi" userId="16e3a064-9f79-4ffe-907b-d4042be546f7" providerId="ADAL" clId="{47E90A59-77CF-43F7-AE62-B103848E931B}" dt="2022-12-04T03:02:21.291" v="1160" actId="1076"/>
          <ac:picMkLst>
            <pc:docMk/>
            <pc:sldMk cId="3450086432" sldId="352"/>
            <ac:picMk id="11" creationId="{5D872300-F43A-116D-F436-27CE6D02B874}"/>
          </ac:picMkLst>
        </pc:picChg>
        <pc:picChg chg="add mod">
          <ac:chgData name="Pagare, Mansi" userId="16e3a064-9f79-4ffe-907b-d4042be546f7" providerId="ADAL" clId="{47E90A59-77CF-43F7-AE62-B103848E931B}" dt="2022-12-04T03:03:05.294" v="1166" actId="1076"/>
          <ac:picMkLst>
            <pc:docMk/>
            <pc:sldMk cId="3450086432" sldId="352"/>
            <ac:picMk id="13" creationId="{E6469E8E-3BF6-9B99-A69D-B474C6C6F5E9}"/>
          </ac:picMkLst>
        </pc:picChg>
      </pc:sldChg>
      <pc:sldChg chg="addSp delSp modSp mod">
        <pc:chgData name="Pagare, Mansi" userId="16e3a064-9f79-4ffe-907b-d4042be546f7" providerId="ADAL" clId="{47E90A59-77CF-43F7-AE62-B103848E931B}" dt="2022-12-04T03:05:38.669" v="1185" actId="1076"/>
        <pc:sldMkLst>
          <pc:docMk/>
          <pc:sldMk cId="3472038716" sldId="353"/>
        </pc:sldMkLst>
        <pc:spChg chg="del">
          <ac:chgData name="Pagare, Mansi" userId="16e3a064-9f79-4ffe-907b-d4042be546f7" providerId="ADAL" clId="{47E90A59-77CF-43F7-AE62-B103848E931B}" dt="2022-12-04T03:04:25.308" v="1176" actId="21"/>
          <ac:spMkLst>
            <pc:docMk/>
            <pc:sldMk cId="3472038716" sldId="353"/>
            <ac:spMk id="2" creationId="{7395CF39-BB79-EAE1-6DD2-10DC44FE115C}"/>
          </ac:spMkLst>
        </pc:spChg>
        <pc:picChg chg="add mod">
          <ac:chgData name="Pagare, Mansi" userId="16e3a064-9f79-4ffe-907b-d4042be546f7" providerId="ADAL" clId="{47E90A59-77CF-43F7-AE62-B103848E931B}" dt="2022-12-04T03:04:17.680" v="1174" actId="1076"/>
          <ac:picMkLst>
            <pc:docMk/>
            <pc:sldMk cId="3472038716" sldId="353"/>
            <ac:picMk id="4" creationId="{A4619C93-558A-EDCB-BB93-E65C864A5783}"/>
          </ac:picMkLst>
        </pc:picChg>
        <pc:picChg chg="add mod">
          <ac:chgData name="Pagare, Mansi" userId="16e3a064-9f79-4ffe-907b-d4042be546f7" providerId="ADAL" clId="{47E90A59-77CF-43F7-AE62-B103848E931B}" dt="2022-12-04T03:05:30.133" v="1183" actId="1076"/>
          <ac:picMkLst>
            <pc:docMk/>
            <pc:sldMk cId="3472038716" sldId="353"/>
            <ac:picMk id="6" creationId="{6A6BDFEA-A64E-931B-D331-B5263C40AF53}"/>
          </ac:picMkLst>
        </pc:picChg>
        <pc:picChg chg="add mod">
          <ac:chgData name="Pagare, Mansi" userId="16e3a064-9f79-4ffe-907b-d4042be546f7" providerId="ADAL" clId="{47E90A59-77CF-43F7-AE62-B103848E931B}" dt="2022-12-04T03:05:35.030" v="1184" actId="1076"/>
          <ac:picMkLst>
            <pc:docMk/>
            <pc:sldMk cId="3472038716" sldId="353"/>
            <ac:picMk id="8" creationId="{626B78A2-1F56-6113-654A-2A9DC8BD4ABA}"/>
          </ac:picMkLst>
        </pc:picChg>
        <pc:picChg chg="add mod">
          <ac:chgData name="Pagare, Mansi" userId="16e3a064-9f79-4ffe-907b-d4042be546f7" providerId="ADAL" clId="{47E90A59-77CF-43F7-AE62-B103848E931B}" dt="2022-12-04T03:05:38.669" v="1185" actId="1076"/>
          <ac:picMkLst>
            <pc:docMk/>
            <pc:sldMk cId="3472038716" sldId="353"/>
            <ac:picMk id="10" creationId="{AA0008F4-B230-4BCD-E98A-5AB7469BF71F}"/>
          </ac:picMkLst>
        </pc:picChg>
      </pc:sldChg>
      <pc:sldChg chg="modSp new">
        <pc:chgData name="Pagare, Mansi" userId="16e3a064-9f79-4ffe-907b-d4042be546f7" providerId="ADAL" clId="{47E90A59-77CF-43F7-AE62-B103848E931B}" dt="2022-12-04T04:09:27.403" v="2537"/>
        <pc:sldMkLst>
          <pc:docMk/>
          <pc:sldMk cId="142200067" sldId="354"/>
        </pc:sldMkLst>
        <pc:spChg chg="mod">
          <ac:chgData name="Pagare, Mansi" userId="16e3a064-9f79-4ffe-907b-d4042be546f7" providerId="ADAL" clId="{47E90A59-77CF-43F7-AE62-B103848E931B}" dt="2022-12-04T04:09:27.403" v="2537"/>
          <ac:spMkLst>
            <pc:docMk/>
            <pc:sldMk cId="142200067" sldId="354"/>
            <ac:spMk id="2" creationId="{EEFAA180-3E4E-4143-5643-2E30B8854558}"/>
          </ac:spMkLst>
        </pc:spChg>
      </pc:sldChg>
      <pc:sldChg chg="modSp">
        <pc:chgData name="Pagare, Mansi" userId="16e3a064-9f79-4ffe-907b-d4042be546f7" providerId="ADAL" clId="{47E90A59-77CF-43F7-AE62-B103848E931B}" dt="2022-12-04T04:09:27.403" v="2537"/>
        <pc:sldMkLst>
          <pc:docMk/>
          <pc:sldMk cId="3074640222" sldId="355"/>
        </pc:sldMkLst>
        <pc:spChg chg="mod">
          <ac:chgData name="Pagare, Mansi" userId="16e3a064-9f79-4ffe-907b-d4042be546f7" providerId="ADAL" clId="{47E90A59-77CF-43F7-AE62-B103848E931B}" dt="2022-12-04T04:09:27.403" v="2537"/>
          <ac:spMkLst>
            <pc:docMk/>
            <pc:sldMk cId="3074640222" sldId="355"/>
            <ac:spMk id="2" creationId="{D0FF9ECC-620C-5388-9CA6-14B993D442F1}"/>
          </ac:spMkLst>
        </pc:spChg>
      </pc:sldChg>
    </pc:docChg>
  </pc:docChgLst>
  <pc:docChgLst>
    <pc:chgData name="Pagare, Mansi" userId="S::mpagare@iu.edu::16e3a064-9f79-4ffe-907b-d4042be546f7" providerId="AD" clId="Web-{00A894D9-5EC6-4C6B-B9C5-2C0ACE79FA85}"/>
    <pc:docChg chg="addSld delSld modSld sldOrd">
      <pc:chgData name="Pagare, Mansi" userId="S::mpagare@iu.edu::16e3a064-9f79-4ffe-907b-d4042be546f7" providerId="AD" clId="Web-{00A894D9-5EC6-4C6B-B9C5-2C0ACE79FA85}" dt="2022-12-04T02:55:10.705" v="2128"/>
      <pc:docMkLst>
        <pc:docMk/>
      </pc:docMkLst>
      <pc:sldChg chg="modSp">
        <pc:chgData name="Pagare, Mansi" userId="S::mpagare@iu.edu::16e3a064-9f79-4ffe-907b-d4042be546f7" providerId="AD" clId="Web-{00A894D9-5EC6-4C6B-B9C5-2C0ACE79FA85}" dt="2022-12-03T21:52:35.863" v="461" actId="14100"/>
        <pc:sldMkLst>
          <pc:docMk/>
          <pc:sldMk cId="1267405236" sldId="261"/>
        </pc:sldMkLst>
        <pc:spChg chg="mod">
          <ac:chgData name="Pagare, Mansi" userId="S::mpagare@iu.edu::16e3a064-9f79-4ffe-907b-d4042be546f7" providerId="AD" clId="Web-{00A894D9-5EC6-4C6B-B9C5-2C0ACE79FA85}" dt="2022-12-03T21:52:35.863" v="461" actId="14100"/>
          <ac:spMkLst>
            <pc:docMk/>
            <pc:sldMk cId="1267405236" sldId="261"/>
            <ac:spMk id="6" creationId="{BCEE3C66-E488-86A3-B793-E2F910A2FC63}"/>
          </ac:spMkLst>
        </pc:spChg>
      </pc:sldChg>
      <pc:sldChg chg="modSp">
        <pc:chgData name="Pagare, Mansi" userId="S::mpagare@iu.edu::16e3a064-9f79-4ffe-907b-d4042be546f7" providerId="AD" clId="Web-{00A894D9-5EC6-4C6B-B9C5-2C0ACE79FA85}" dt="2022-12-03T21:37:22.592" v="369" actId="1076"/>
        <pc:sldMkLst>
          <pc:docMk/>
          <pc:sldMk cId="1658441468" sldId="265"/>
        </pc:sldMkLst>
        <pc:picChg chg="mod">
          <ac:chgData name="Pagare, Mansi" userId="S::mpagare@iu.edu::16e3a064-9f79-4ffe-907b-d4042be546f7" providerId="AD" clId="Web-{00A894D9-5EC6-4C6B-B9C5-2C0ACE79FA85}" dt="2022-12-03T21:36:40.372" v="360" actId="1076"/>
          <ac:picMkLst>
            <pc:docMk/>
            <pc:sldMk cId="1658441468" sldId="265"/>
            <ac:picMk id="4" creationId="{0BA3574D-D6F2-B4CD-63B7-9AE1A332751A}"/>
          </ac:picMkLst>
        </pc:picChg>
        <pc:picChg chg="mod">
          <ac:chgData name="Pagare, Mansi" userId="S::mpagare@iu.edu::16e3a064-9f79-4ffe-907b-d4042be546f7" providerId="AD" clId="Web-{00A894D9-5EC6-4C6B-B9C5-2C0ACE79FA85}" dt="2022-12-03T21:37:12.685" v="367" actId="14100"/>
          <ac:picMkLst>
            <pc:docMk/>
            <pc:sldMk cId="1658441468" sldId="265"/>
            <ac:picMk id="5" creationId="{2D608CF7-DA68-2BE6-DF52-9A840949FAEA}"/>
          </ac:picMkLst>
        </pc:picChg>
        <pc:picChg chg="mod">
          <ac:chgData name="Pagare, Mansi" userId="S::mpagare@iu.edu::16e3a064-9f79-4ffe-907b-d4042be546f7" providerId="AD" clId="Web-{00A894D9-5EC6-4C6B-B9C5-2C0ACE79FA85}" dt="2022-12-03T21:37:22.592" v="369" actId="1076"/>
          <ac:picMkLst>
            <pc:docMk/>
            <pc:sldMk cId="1658441468" sldId="265"/>
            <ac:picMk id="6" creationId="{27FE8FAE-D042-7F1A-DBD1-E5D0E3C641CA}"/>
          </ac:picMkLst>
        </pc:picChg>
      </pc:sldChg>
      <pc:sldChg chg="modSp">
        <pc:chgData name="Pagare, Mansi" userId="S::mpagare@iu.edu::16e3a064-9f79-4ffe-907b-d4042be546f7" providerId="AD" clId="Web-{00A894D9-5EC6-4C6B-B9C5-2C0ACE79FA85}" dt="2022-12-03T21:55:11.777" v="465" actId="14100"/>
        <pc:sldMkLst>
          <pc:docMk/>
          <pc:sldMk cId="2382516164" sldId="266"/>
        </pc:sldMkLst>
        <pc:spChg chg="mod">
          <ac:chgData name="Pagare, Mansi" userId="S::mpagare@iu.edu::16e3a064-9f79-4ffe-907b-d4042be546f7" providerId="AD" clId="Web-{00A894D9-5EC6-4C6B-B9C5-2C0ACE79FA85}" dt="2022-12-03T19:02:35.096" v="109" actId="14100"/>
          <ac:spMkLst>
            <pc:docMk/>
            <pc:sldMk cId="2382516164" sldId="266"/>
            <ac:spMk id="2" creationId="{4F429C94-D505-E6BE-89B1-372AB37B65F0}"/>
          </ac:spMkLst>
        </pc:spChg>
        <pc:spChg chg="mod">
          <ac:chgData name="Pagare, Mansi" userId="S::mpagare@iu.edu::16e3a064-9f79-4ffe-907b-d4042be546f7" providerId="AD" clId="Web-{00A894D9-5EC6-4C6B-B9C5-2C0ACE79FA85}" dt="2022-12-03T21:54:50.667" v="463" actId="14100"/>
          <ac:spMkLst>
            <pc:docMk/>
            <pc:sldMk cId="2382516164" sldId="266"/>
            <ac:spMk id="5" creationId="{E3BCE2B2-0585-A5E9-D9DA-34DA83530F5E}"/>
          </ac:spMkLst>
        </pc:spChg>
        <pc:picChg chg="mod">
          <ac:chgData name="Pagare, Mansi" userId="S::mpagare@iu.edu::16e3a064-9f79-4ffe-907b-d4042be546f7" providerId="AD" clId="Web-{00A894D9-5EC6-4C6B-B9C5-2C0ACE79FA85}" dt="2022-12-03T21:54:40.416" v="462" actId="14100"/>
          <ac:picMkLst>
            <pc:docMk/>
            <pc:sldMk cId="2382516164" sldId="266"/>
            <ac:picMk id="8" creationId="{737E8849-F632-67D1-2B30-B52F2407CD35}"/>
          </ac:picMkLst>
        </pc:picChg>
        <pc:picChg chg="mod">
          <ac:chgData name="Pagare, Mansi" userId="S::mpagare@iu.edu::16e3a064-9f79-4ffe-907b-d4042be546f7" providerId="AD" clId="Web-{00A894D9-5EC6-4C6B-B9C5-2C0ACE79FA85}" dt="2022-12-03T19:05:51.696" v="128" actId="1076"/>
          <ac:picMkLst>
            <pc:docMk/>
            <pc:sldMk cId="2382516164" sldId="266"/>
            <ac:picMk id="9" creationId="{855D2545-2D91-AE07-8133-92E77BFFB230}"/>
          </ac:picMkLst>
        </pc:picChg>
        <pc:picChg chg="mod">
          <ac:chgData name="Pagare, Mansi" userId="S::mpagare@iu.edu::16e3a064-9f79-4ffe-907b-d4042be546f7" providerId="AD" clId="Web-{00A894D9-5EC6-4C6B-B9C5-2C0ACE79FA85}" dt="2022-12-03T21:55:11.777" v="465" actId="14100"/>
          <ac:picMkLst>
            <pc:docMk/>
            <pc:sldMk cId="2382516164" sldId="266"/>
            <ac:picMk id="15" creationId="{70D3EFC4-6D4A-370A-FF95-A106A10D39C7}"/>
          </ac:picMkLst>
        </pc:picChg>
        <pc:picChg chg="mod">
          <ac:chgData name="Pagare, Mansi" userId="S::mpagare@iu.edu::16e3a064-9f79-4ffe-907b-d4042be546f7" providerId="AD" clId="Web-{00A894D9-5EC6-4C6B-B9C5-2C0ACE79FA85}" dt="2022-12-03T21:55:06.667" v="464" actId="14100"/>
          <ac:picMkLst>
            <pc:docMk/>
            <pc:sldMk cId="2382516164" sldId="266"/>
            <ac:picMk id="17" creationId="{764BFC2E-D969-9465-6ED3-B5B3A42C08EA}"/>
          </ac:picMkLst>
        </pc:picChg>
      </pc:sldChg>
      <pc:sldChg chg="addSp delSp modSp">
        <pc:chgData name="Pagare, Mansi" userId="S::mpagare@iu.edu::16e3a064-9f79-4ffe-907b-d4042be546f7" providerId="AD" clId="Web-{00A894D9-5EC6-4C6B-B9C5-2C0ACE79FA85}" dt="2022-12-04T01:05:43.848" v="1133" actId="1076"/>
        <pc:sldMkLst>
          <pc:docMk/>
          <pc:sldMk cId="2027821293" sldId="268"/>
        </pc:sldMkLst>
        <pc:spChg chg="mod">
          <ac:chgData name="Pagare, Mansi" userId="S::mpagare@iu.edu::16e3a064-9f79-4ffe-907b-d4042be546f7" providerId="AD" clId="Web-{00A894D9-5EC6-4C6B-B9C5-2C0ACE79FA85}" dt="2022-12-04T01:05:40.614" v="1132" actId="1076"/>
          <ac:spMkLst>
            <pc:docMk/>
            <pc:sldMk cId="2027821293" sldId="268"/>
            <ac:spMk id="7" creationId="{51A3F23C-4A0A-D58A-77A2-3F006CA127B5}"/>
          </ac:spMkLst>
        </pc:spChg>
        <pc:picChg chg="add mod">
          <ac:chgData name="Pagare, Mansi" userId="S::mpagare@iu.edu::16e3a064-9f79-4ffe-907b-d4042be546f7" providerId="AD" clId="Web-{00A894D9-5EC6-4C6B-B9C5-2C0ACE79FA85}" dt="2022-12-04T01:05:43.848" v="1133" actId="1076"/>
          <ac:picMkLst>
            <pc:docMk/>
            <pc:sldMk cId="2027821293" sldId="268"/>
            <ac:picMk id="3" creationId="{136ED88B-5AE7-F6D0-0962-C989CC854BB2}"/>
          </ac:picMkLst>
        </pc:picChg>
        <pc:picChg chg="mod">
          <ac:chgData name="Pagare, Mansi" userId="S::mpagare@iu.edu::16e3a064-9f79-4ffe-907b-d4042be546f7" providerId="AD" clId="Web-{00A894D9-5EC6-4C6B-B9C5-2C0ACE79FA85}" dt="2022-12-04T01:05:26.504" v="1130" actId="1076"/>
          <ac:picMkLst>
            <pc:docMk/>
            <pc:sldMk cId="2027821293" sldId="268"/>
            <ac:picMk id="4" creationId="{AB0DADAE-45B6-9AC6-A96D-037F67EBEB7A}"/>
          </ac:picMkLst>
        </pc:picChg>
        <pc:picChg chg="del mod">
          <ac:chgData name="Pagare, Mansi" userId="S::mpagare@iu.edu::16e3a064-9f79-4ffe-907b-d4042be546f7" providerId="AD" clId="Web-{00A894D9-5EC6-4C6B-B9C5-2C0ACE79FA85}" dt="2022-12-04T01:05:10.566" v="1128"/>
          <ac:picMkLst>
            <pc:docMk/>
            <pc:sldMk cId="2027821293" sldId="268"/>
            <ac:picMk id="5" creationId="{0691B82C-DB1D-B13A-F109-89D9776735F3}"/>
          </ac:picMkLst>
        </pc:picChg>
      </pc:sldChg>
      <pc:sldChg chg="modSp">
        <pc:chgData name="Pagare, Mansi" userId="S::mpagare@iu.edu::16e3a064-9f79-4ffe-907b-d4042be546f7" providerId="AD" clId="Web-{00A894D9-5EC6-4C6B-B9C5-2C0ACE79FA85}" dt="2022-12-03T19:00:02.682" v="95" actId="14100"/>
        <pc:sldMkLst>
          <pc:docMk/>
          <pc:sldMk cId="2422718790" sldId="272"/>
        </pc:sldMkLst>
        <pc:picChg chg="mod">
          <ac:chgData name="Pagare, Mansi" userId="S::mpagare@iu.edu::16e3a064-9f79-4ffe-907b-d4042be546f7" providerId="AD" clId="Web-{00A894D9-5EC6-4C6B-B9C5-2C0ACE79FA85}" dt="2022-12-03T19:00:02.682" v="95" actId="14100"/>
          <ac:picMkLst>
            <pc:docMk/>
            <pc:sldMk cId="2422718790" sldId="272"/>
            <ac:picMk id="7" creationId="{990DC70A-AB69-363D-E353-59DFF9E23E2D}"/>
          </ac:picMkLst>
        </pc:picChg>
      </pc:sldChg>
      <pc:sldChg chg="modSp">
        <pc:chgData name="Pagare, Mansi" userId="S::mpagare@iu.edu::16e3a064-9f79-4ffe-907b-d4042be546f7" providerId="AD" clId="Web-{00A894D9-5EC6-4C6B-B9C5-2C0ACE79FA85}" dt="2022-12-03T21:36:09.043" v="355" actId="14100"/>
        <pc:sldMkLst>
          <pc:docMk/>
          <pc:sldMk cId="1138961562" sldId="273"/>
        </pc:sldMkLst>
        <pc:spChg chg="mod">
          <ac:chgData name="Pagare, Mansi" userId="S::mpagare@iu.edu::16e3a064-9f79-4ffe-907b-d4042be546f7" providerId="AD" clId="Web-{00A894D9-5EC6-4C6B-B9C5-2C0ACE79FA85}" dt="2022-12-03T21:36:09.043" v="355" actId="14100"/>
          <ac:spMkLst>
            <pc:docMk/>
            <pc:sldMk cId="1138961562" sldId="273"/>
            <ac:spMk id="7" creationId="{96E1EF1A-D5D6-5EB4-5450-3F3160DED14E}"/>
          </ac:spMkLst>
        </pc:spChg>
      </pc:sldChg>
      <pc:sldChg chg="modSp">
        <pc:chgData name="Pagare, Mansi" userId="S::mpagare@iu.edu::16e3a064-9f79-4ffe-907b-d4042be546f7" providerId="AD" clId="Web-{00A894D9-5EC6-4C6B-B9C5-2C0ACE79FA85}" dt="2022-12-03T21:57:37.234" v="478" actId="14100"/>
        <pc:sldMkLst>
          <pc:docMk/>
          <pc:sldMk cId="3389913019" sldId="274"/>
        </pc:sldMkLst>
        <pc:picChg chg="mod">
          <ac:chgData name="Pagare, Mansi" userId="S::mpagare@iu.edu::16e3a064-9f79-4ffe-907b-d4042be546f7" providerId="AD" clId="Web-{00A894D9-5EC6-4C6B-B9C5-2C0ACE79FA85}" dt="2022-12-03T21:57:37.234" v="478" actId="14100"/>
          <ac:picMkLst>
            <pc:docMk/>
            <pc:sldMk cId="3389913019" sldId="274"/>
            <ac:picMk id="4" creationId="{BA1F7779-E031-956A-9356-50D904576E9D}"/>
          </ac:picMkLst>
        </pc:picChg>
        <pc:picChg chg="mod">
          <ac:chgData name="Pagare, Mansi" userId="S::mpagare@iu.edu::16e3a064-9f79-4ffe-907b-d4042be546f7" providerId="AD" clId="Web-{00A894D9-5EC6-4C6B-B9C5-2C0ACE79FA85}" dt="2022-12-03T19:07:15.073" v="138" actId="1076"/>
          <ac:picMkLst>
            <pc:docMk/>
            <pc:sldMk cId="3389913019" sldId="274"/>
            <ac:picMk id="6" creationId="{BDC07347-83DE-4C7B-2C3A-799D1A56262F}"/>
          </ac:picMkLst>
        </pc:picChg>
        <pc:picChg chg="mod">
          <ac:chgData name="Pagare, Mansi" userId="S::mpagare@iu.edu::16e3a064-9f79-4ffe-907b-d4042be546f7" providerId="AD" clId="Web-{00A894D9-5EC6-4C6B-B9C5-2C0ACE79FA85}" dt="2022-12-03T19:07:01.479" v="134" actId="1076"/>
          <ac:picMkLst>
            <pc:docMk/>
            <pc:sldMk cId="3389913019" sldId="274"/>
            <ac:picMk id="7" creationId="{12A60EFA-6C56-53D5-52BE-F77FE3B2C7FF}"/>
          </ac:picMkLst>
        </pc:picChg>
        <pc:picChg chg="mod">
          <ac:chgData name="Pagare, Mansi" userId="S::mpagare@iu.edu::16e3a064-9f79-4ffe-907b-d4042be546f7" providerId="AD" clId="Web-{00A894D9-5EC6-4C6B-B9C5-2C0ACE79FA85}" dt="2022-12-03T19:07:03.917" v="135" actId="1076"/>
          <ac:picMkLst>
            <pc:docMk/>
            <pc:sldMk cId="3389913019" sldId="274"/>
            <ac:picMk id="8" creationId="{93285A95-D2FB-4306-64CC-BCAE89D23C80}"/>
          </ac:picMkLst>
        </pc:picChg>
      </pc:sldChg>
      <pc:sldChg chg="modSp">
        <pc:chgData name="Pagare, Mansi" userId="S::mpagare@iu.edu::16e3a064-9f79-4ffe-907b-d4042be546f7" providerId="AD" clId="Web-{00A894D9-5EC6-4C6B-B9C5-2C0ACE79FA85}" dt="2022-12-03T19:07:44.152" v="139" actId="14100"/>
        <pc:sldMkLst>
          <pc:docMk/>
          <pc:sldMk cId="1634977588" sldId="278"/>
        </pc:sldMkLst>
        <pc:picChg chg="mod">
          <ac:chgData name="Pagare, Mansi" userId="S::mpagare@iu.edu::16e3a064-9f79-4ffe-907b-d4042be546f7" providerId="AD" clId="Web-{00A894D9-5EC6-4C6B-B9C5-2C0ACE79FA85}" dt="2022-12-03T19:07:44.152" v="139" actId="14100"/>
          <ac:picMkLst>
            <pc:docMk/>
            <pc:sldMk cId="1634977588" sldId="278"/>
            <ac:picMk id="4" creationId="{4DB350F3-DE5E-8534-0538-0E11564C44D9}"/>
          </ac:picMkLst>
        </pc:picChg>
        <pc:picChg chg="mod">
          <ac:chgData name="Pagare, Mansi" userId="S::mpagare@iu.edu::16e3a064-9f79-4ffe-907b-d4042be546f7" providerId="AD" clId="Web-{00A894D9-5EC6-4C6B-B9C5-2C0ACE79FA85}" dt="2022-12-03T17:59:21.625" v="3" actId="14100"/>
          <ac:picMkLst>
            <pc:docMk/>
            <pc:sldMk cId="1634977588" sldId="278"/>
            <ac:picMk id="5" creationId="{8FB26507-FFA2-3FC6-F724-4962B3396DA8}"/>
          </ac:picMkLst>
        </pc:picChg>
      </pc:sldChg>
      <pc:sldChg chg="ord">
        <pc:chgData name="Pagare, Mansi" userId="S::mpagare@iu.edu::16e3a064-9f79-4ffe-907b-d4042be546f7" providerId="AD" clId="Web-{00A894D9-5EC6-4C6B-B9C5-2C0ACE79FA85}" dt="2022-12-03T20:32:44.617" v="208"/>
        <pc:sldMkLst>
          <pc:docMk/>
          <pc:sldMk cId="355941087" sldId="280"/>
        </pc:sldMkLst>
      </pc:sldChg>
      <pc:sldChg chg="addSp delSp modSp">
        <pc:chgData name="Pagare, Mansi" userId="S::mpagare@iu.edu::16e3a064-9f79-4ffe-907b-d4042be546f7" providerId="AD" clId="Web-{00A894D9-5EC6-4C6B-B9C5-2C0ACE79FA85}" dt="2022-12-03T21:41:02.948" v="386" actId="1076"/>
        <pc:sldMkLst>
          <pc:docMk/>
          <pc:sldMk cId="961480395" sldId="284"/>
        </pc:sldMkLst>
        <pc:spChg chg="mod">
          <ac:chgData name="Pagare, Mansi" userId="S::mpagare@iu.edu::16e3a064-9f79-4ffe-907b-d4042be546f7" providerId="AD" clId="Web-{00A894D9-5EC6-4C6B-B9C5-2C0ACE79FA85}" dt="2022-12-03T19:13:28.754" v="185" actId="14100"/>
          <ac:spMkLst>
            <pc:docMk/>
            <pc:sldMk cId="961480395" sldId="284"/>
            <ac:spMk id="2" creationId="{1655C3DC-27F4-EC6B-D0FA-4B54A345898B}"/>
          </ac:spMkLst>
        </pc:spChg>
        <pc:picChg chg="del mod">
          <ac:chgData name="Pagare, Mansi" userId="S::mpagare@iu.edu::16e3a064-9f79-4ffe-907b-d4042be546f7" providerId="AD" clId="Web-{00A894D9-5EC6-4C6B-B9C5-2C0ACE79FA85}" dt="2022-12-03T19:12:36.909" v="176"/>
          <ac:picMkLst>
            <pc:docMk/>
            <pc:sldMk cId="961480395" sldId="284"/>
            <ac:picMk id="3" creationId="{A2578CBF-7A33-5A73-571D-8253881DE58D}"/>
          </ac:picMkLst>
        </pc:picChg>
        <pc:picChg chg="add mod">
          <ac:chgData name="Pagare, Mansi" userId="S::mpagare@iu.edu::16e3a064-9f79-4ffe-907b-d4042be546f7" providerId="AD" clId="Web-{00A894D9-5EC6-4C6B-B9C5-2C0ACE79FA85}" dt="2022-12-03T21:41:02.948" v="386" actId="1076"/>
          <ac:picMkLst>
            <pc:docMk/>
            <pc:sldMk cId="961480395" sldId="284"/>
            <ac:picMk id="4" creationId="{08EB68CC-ECA7-EA4B-DF44-6731D1E3DFCB}"/>
          </ac:picMkLst>
        </pc:picChg>
        <pc:picChg chg="mod">
          <ac:chgData name="Pagare, Mansi" userId="S::mpagare@iu.edu::16e3a064-9f79-4ffe-907b-d4042be546f7" providerId="AD" clId="Web-{00A894D9-5EC6-4C6B-B9C5-2C0ACE79FA85}" dt="2022-12-03T21:40:52.776" v="385" actId="1076"/>
          <ac:picMkLst>
            <pc:docMk/>
            <pc:sldMk cId="961480395" sldId="284"/>
            <ac:picMk id="5" creationId="{4F41AA24-9964-0FB9-F278-4A86A2FCF1A4}"/>
          </ac:picMkLst>
        </pc:picChg>
        <pc:picChg chg="mod">
          <ac:chgData name="Pagare, Mansi" userId="S::mpagare@iu.edu::16e3a064-9f79-4ffe-907b-d4042be546f7" providerId="AD" clId="Web-{00A894D9-5EC6-4C6B-B9C5-2C0ACE79FA85}" dt="2022-12-03T19:13:50.833" v="189" actId="14100"/>
          <ac:picMkLst>
            <pc:docMk/>
            <pc:sldMk cId="961480395" sldId="284"/>
            <ac:picMk id="8" creationId="{9023D63F-489F-6C7C-EF68-4B9390208D92}"/>
          </ac:picMkLst>
        </pc:picChg>
      </pc:sldChg>
      <pc:sldChg chg="modSp">
        <pc:chgData name="Pagare, Mansi" userId="S::mpagare@iu.edu::16e3a064-9f79-4ffe-907b-d4042be546f7" providerId="AD" clId="Web-{00A894D9-5EC6-4C6B-B9C5-2C0ACE79FA85}" dt="2022-12-03T21:40:30.087" v="384" actId="14100"/>
        <pc:sldMkLst>
          <pc:docMk/>
          <pc:sldMk cId="550766726" sldId="287"/>
        </pc:sldMkLst>
        <pc:picChg chg="mod">
          <ac:chgData name="Pagare, Mansi" userId="S::mpagare@iu.edu::16e3a064-9f79-4ffe-907b-d4042be546f7" providerId="AD" clId="Web-{00A894D9-5EC6-4C6B-B9C5-2C0ACE79FA85}" dt="2022-12-03T21:40:30.087" v="384" actId="14100"/>
          <ac:picMkLst>
            <pc:docMk/>
            <pc:sldMk cId="550766726" sldId="287"/>
            <ac:picMk id="3" creationId="{761102C6-5164-CF88-078D-64AB2406EBF7}"/>
          </ac:picMkLst>
        </pc:picChg>
        <pc:picChg chg="mod">
          <ac:chgData name="Pagare, Mansi" userId="S::mpagare@iu.edu::16e3a064-9f79-4ffe-907b-d4042be546f7" providerId="AD" clId="Web-{00A894D9-5EC6-4C6B-B9C5-2C0ACE79FA85}" dt="2022-12-03T19:09:12.951" v="147" actId="14100"/>
          <ac:picMkLst>
            <pc:docMk/>
            <pc:sldMk cId="550766726" sldId="287"/>
            <ac:picMk id="5" creationId="{0D53DA67-11BC-D365-14E1-651A1B239E63}"/>
          </ac:picMkLst>
        </pc:picChg>
        <pc:picChg chg="mod">
          <ac:chgData name="Pagare, Mansi" userId="S::mpagare@iu.edu::16e3a064-9f79-4ffe-907b-d4042be546f7" providerId="AD" clId="Web-{00A894D9-5EC6-4C6B-B9C5-2C0ACE79FA85}" dt="2022-12-03T19:08:29.247" v="141" actId="1076"/>
          <ac:picMkLst>
            <pc:docMk/>
            <pc:sldMk cId="550766726" sldId="287"/>
            <ac:picMk id="6" creationId="{12E9EF59-6D27-6CA7-F30C-2C32F8C6E241}"/>
          </ac:picMkLst>
        </pc:picChg>
        <pc:picChg chg="mod">
          <ac:chgData name="Pagare, Mansi" userId="S::mpagare@iu.edu::16e3a064-9f79-4ffe-907b-d4042be546f7" providerId="AD" clId="Web-{00A894D9-5EC6-4C6B-B9C5-2C0ACE79FA85}" dt="2022-12-03T21:39:55.415" v="376" actId="14100"/>
          <ac:picMkLst>
            <pc:docMk/>
            <pc:sldMk cId="550766726" sldId="287"/>
            <ac:picMk id="7" creationId="{7F4055C8-A5BE-2F07-D1B9-24F636B9E9E9}"/>
          </ac:picMkLst>
        </pc:picChg>
        <pc:picChg chg="mod">
          <ac:chgData name="Pagare, Mansi" userId="S::mpagare@iu.edu::16e3a064-9f79-4ffe-907b-d4042be546f7" providerId="AD" clId="Web-{00A894D9-5EC6-4C6B-B9C5-2C0ACE79FA85}" dt="2022-12-03T19:08:46.607" v="144" actId="1076"/>
          <ac:picMkLst>
            <pc:docMk/>
            <pc:sldMk cId="550766726" sldId="287"/>
            <ac:picMk id="8" creationId="{DDC5E8A6-2584-9DE5-94CF-568320D3FA57}"/>
          </ac:picMkLst>
        </pc:picChg>
        <pc:picChg chg="mod">
          <ac:chgData name="Pagare, Mansi" userId="S::mpagare@iu.edu::16e3a064-9f79-4ffe-907b-d4042be546f7" providerId="AD" clId="Web-{00A894D9-5EC6-4C6B-B9C5-2C0ACE79FA85}" dt="2022-12-03T21:40:15.353" v="382" actId="14100"/>
          <ac:picMkLst>
            <pc:docMk/>
            <pc:sldMk cId="550766726" sldId="287"/>
            <ac:picMk id="10" creationId="{2A951A15-3845-2613-4640-8B74232E271A}"/>
          </ac:picMkLst>
        </pc:picChg>
        <pc:picChg chg="mod">
          <ac:chgData name="Pagare, Mansi" userId="S::mpagare@iu.edu::16e3a064-9f79-4ffe-907b-d4042be546f7" providerId="AD" clId="Web-{00A894D9-5EC6-4C6B-B9C5-2C0ACE79FA85}" dt="2022-12-03T19:10:07.468" v="156" actId="1076"/>
          <ac:picMkLst>
            <pc:docMk/>
            <pc:sldMk cId="550766726" sldId="287"/>
            <ac:picMk id="11" creationId="{313BA3BA-E024-DF37-B542-E34A51438320}"/>
          </ac:picMkLst>
        </pc:picChg>
        <pc:picChg chg="mod">
          <ac:chgData name="Pagare, Mansi" userId="S::mpagare@iu.edu::16e3a064-9f79-4ffe-907b-d4042be546f7" providerId="AD" clId="Web-{00A894D9-5EC6-4C6B-B9C5-2C0ACE79FA85}" dt="2022-12-03T21:39:48.368" v="375" actId="1076"/>
          <ac:picMkLst>
            <pc:docMk/>
            <pc:sldMk cId="550766726" sldId="287"/>
            <ac:picMk id="12" creationId="{13599F11-1301-4ABF-A802-2132688EA1A3}"/>
          </ac:picMkLst>
        </pc:picChg>
        <pc:cxnChg chg="mod">
          <ac:chgData name="Pagare, Mansi" userId="S::mpagare@iu.edu::16e3a064-9f79-4ffe-907b-d4042be546f7" providerId="AD" clId="Web-{00A894D9-5EC6-4C6B-B9C5-2C0ACE79FA85}" dt="2022-12-03T19:10:19.703" v="158" actId="14100"/>
          <ac:cxnSpMkLst>
            <pc:docMk/>
            <pc:sldMk cId="550766726" sldId="287"/>
            <ac:cxnSpMk id="4" creationId="{8AF66F54-9C2A-B458-BEF6-9533750CE4CE}"/>
          </ac:cxnSpMkLst>
        </pc:cxnChg>
      </pc:sldChg>
      <pc:sldChg chg="addSp delSp modSp">
        <pc:chgData name="Pagare, Mansi" userId="S::mpagare@iu.edu::16e3a064-9f79-4ffe-907b-d4042be546f7" providerId="AD" clId="Web-{00A894D9-5EC6-4C6B-B9C5-2C0ACE79FA85}" dt="2022-12-03T21:59:59.925" v="500"/>
        <pc:sldMkLst>
          <pc:docMk/>
          <pc:sldMk cId="2136241845" sldId="289"/>
        </pc:sldMkLst>
        <pc:spChg chg="mod">
          <ac:chgData name="Pagare, Mansi" userId="S::mpagare@iu.edu::16e3a064-9f79-4ffe-907b-d4042be546f7" providerId="AD" clId="Web-{00A894D9-5EC6-4C6B-B9C5-2C0ACE79FA85}" dt="2022-12-03T21:58:11.594" v="480" actId="1076"/>
          <ac:spMkLst>
            <pc:docMk/>
            <pc:sldMk cId="2136241845" sldId="289"/>
            <ac:spMk id="2" creationId="{DB7F8FCC-444D-8474-916E-5BF352846197}"/>
          </ac:spMkLst>
        </pc:spChg>
        <pc:spChg chg="mod">
          <ac:chgData name="Pagare, Mansi" userId="S::mpagare@iu.edu::16e3a064-9f79-4ffe-907b-d4042be546f7" providerId="AD" clId="Web-{00A894D9-5EC6-4C6B-B9C5-2C0ACE79FA85}" dt="2022-12-03T21:59:28.752" v="495" actId="14100"/>
          <ac:spMkLst>
            <pc:docMk/>
            <pc:sldMk cId="2136241845" sldId="289"/>
            <ac:spMk id="4" creationId="{A9FD7946-164F-7744-CFAD-D9579B728AB1}"/>
          </ac:spMkLst>
        </pc:spChg>
        <pc:spChg chg="mod">
          <ac:chgData name="Pagare, Mansi" userId="S::mpagare@iu.edu::16e3a064-9f79-4ffe-907b-d4042be546f7" providerId="AD" clId="Web-{00A894D9-5EC6-4C6B-B9C5-2C0ACE79FA85}" dt="2022-12-03T21:59:20.940" v="494" actId="1076"/>
          <ac:spMkLst>
            <pc:docMk/>
            <pc:sldMk cId="2136241845" sldId="289"/>
            <ac:spMk id="5" creationId="{3C366504-4F82-6ABB-C4C1-25A324680EC5}"/>
          </ac:spMkLst>
        </pc:spChg>
        <pc:picChg chg="mod">
          <ac:chgData name="Pagare, Mansi" userId="S::mpagare@iu.edu::16e3a064-9f79-4ffe-907b-d4042be546f7" providerId="AD" clId="Web-{00A894D9-5EC6-4C6B-B9C5-2C0ACE79FA85}" dt="2022-12-03T21:59:45.565" v="498" actId="14100"/>
          <ac:picMkLst>
            <pc:docMk/>
            <pc:sldMk cId="2136241845" sldId="289"/>
            <ac:picMk id="3" creationId="{B5EB9128-196B-BD79-DF75-75AFBE664725}"/>
          </ac:picMkLst>
        </pc:picChg>
        <pc:picChg chg="del mod">
          <ac:chgData name="Pagare, Mansi" userId="S::mpagare@iu.edu::16e3a064-9f79-4ffe-907b-d4042be546f7" providerId="AD" clId="Web-{00A894D9-5EC6-4C6B-B9C5-2C0ACE79FA85}" dt="2022-12-03T21:58:55.126" v="487"/>
          <ac:picMkLst>
            <pc:docMk/>
            <pc:sldMk cId="2136241845" sldId="289"/>
            <ac:picMk id="6" creationId="{314CF912-1350-C27F-3D39-928086F0BA60}"/>
          </ac:picMkLst>
        </pc:picChg>
        <pc:picChg chg="add mod modCrop">
          <ac:chgData name="Pagare, Mansi" userId="S::mpagare@iu.edu::16e3a064-9f79-4ffe-907b-d4042be546f7" providerId="AD" clId="Web-{00A894D9-5EC6-4C6B-B9C5-2C0ACE79FA85}" dt="2022-12-03T21:59:59.925" v="500"/>
          <ac:picMkLst>
            <pc:docMk/>
            <pc:sldMk cId="2136241845" sldId="289"/>
            <ac:picMk id="7" creationId="{73AE14C4-9E10-3706-FBB0-DCC21F1557D2}"/>
          </ac:picMkLst>
        </pc:picChg>
      </pc:sldChg>
      <pc:sldChg chg="modSp">
        <pc:chgData name="Pagare, Mansi" userId="S::mpagare@iu.edu::16e3a064-9f79-4ffe-907b-d4042be546f7" providerId="AD" clId="Web-{00A894D9-5EC6-4C6B-B9C5-2C0ACE79FA85}" dt="2022-12-03T21:42:13.325" v="400" actId="1076"/>
        <pc:sldMkLst>
          <pc:docMk/>
          <pc:sldMk cId="1209681937" sldId="291"/>
        </pc:sldMkLst>
        <pc:spChg chg="mod">
          <ac:chgData name="Pagare, Mansi" userId="S::mpagare@iu.edu::16e3a064-9f79-4ffe-907b-d4042be546f7" providerId="AD" clId="Web-{00A894D9-5EC6-4C6B-B9C5-2C0ACE79FA85}" dt="2022-12-03T21:41:20.589" v="388" actId="1076"/>
          <ac:spMkLst>
            <pc:docMk/>
            <pc:sldMk cId="1209681937" sldId="291"/>
            <ac:spMk id="2" creationId="{92250C74-3E30-0131-4327-856441366B86}"/>
          </ac:spMkLst>
        </pc:spChg>
        <pc:picChg chg="mod">
          <ac:chgData name="Pagare, Mansi" userId="S::mpagare@iu.edu::16e3a064-9f79-4ffe-907b-d4042be546f7" providerId="AD" clId="Web-{00A894D9-5EC6-4C6B-B9C5-2C0ACE79FA85}" dt="2022-12-03T21:41:36.964" v="391" actId="1076"/>
          <ac:picMkLst>
            <pc:docMk/>
            <pc:sldMk cId="1209681937" sldId="291"/>
            <ac:picMk id="5" creationId="{0CC60363-AD7A-4201-6E28-9A7C3D94169E}"/>
          </ac:picMkLst>
        </pc:picChg>
        <pc:picChg chg="mod">
          <ac:chgData name="Pagare, Mansi" userId="S::mpagare@iu.edu::16e3a064-9f79-4ffe-907b-d4042be546f7" providerId="AD" clId="Web-{00A894D9-5EC6-4C6B-B9C5-2C0ACE79FA85}" dt="2022-12-03T21:42:02.012" v="396" actId="1076"/>
          <ac:picMkLst>
            <pc:docMk/>
            <pc:sldMk cId="1209681937" sldId="291"/>
            <ac:picMk id="7" creationId="{A798EE1E-5684-1A35-A102-C4741E49EBAC}"/>
          </ac:picMkLst>
        </pc:picChg>
        <pc:picChg chg="mod">
          <ac:chgData name="Pagare, Mansi" userId="S::mpagare@iu.edu::16e3a064-9f79-4ffe-907b-d4042be546f7" providerId="AD" clId="Web-{00A894D9-5EC6-4C6B-B9C5-2C0ACE79FA85}" dt="2022-12-03T21:42:13.325" v="400" actId="1076"/>
          <ac:picMkLst>
            <pc:docMk/>
            <pc:sldMk cId="1209681937" sldId="291"/>
            <ac:picMk id="9" creationId="{C78C09C5-3407-F9FB-2AFC-87974D92A5C7}"/>
          </ac:picMkLst>
        </pc:picChg>
        <pc:cxnChg chg="mod">
          <ac:chgData name="Pagare, Mansi" userId="S::mpagare@iu.edu::16e3a064-9f79-4ffe-907b-d4042be546f7" providerId="AD" clId="Web-{00A894D9-5EC6-4C6B-B9C5-2C0ACE79FA85}" dt="2022-12-03T21:41:45.621" v="392" actId="1076"/>
          <ac:cxnSpMkLst>
            <pc:docMk/>
            <pc:sldMk cId="1209681937" sldId="291"/>
            <ac:cxnSpMk id="4" creationId="{530360DE-91A2-34AA-5456-EF2554881502}"/>
          </ac:cxnSpMkLst>
        </pc:cxnChg>
        <pc:cxnChg chg="mod">
          <ac:chgData name="Pagare, Mansi" userId="S::mpagare@iu.edu::16e3a064-9f79-4ffe-907b-d4042be546f7" providerId="AD" clId="Web-{00A894D9-5EC6-4C6B-B9C5-2C0ACE79FA85}" dt="2022-12-03T21:41:59.434" v="395" actId="14100"/>
          <ac:cxnSpMkLst>
            <pc:docMk/>
            <pc:sldMk cId="1209681937" sldId="291"/>
            <ac:cxnSpMk id="10" creationId="{AF02674F-88C2-E6B6-B5D5-897FF940DBA1}"/>
          </ac:cxnSpMkLst>
        </pc:cxnChg>
      </pc:sldChg>
      <pc:sldChg chg="addSp delSp modSp">
        <pc:chgData name="Pagare, Mansi" userId="S::mpagare@iu.edu::16e3a064-9f79-4ffe-907b-d4042be546f7" providerId="AD" clId="Web-{00A894D9-5EC6-4C6B-B9C5-2C0ACE79FA85}" dt="2022-12-03T21:46:10.802" v="441" actId="1076"/>
        <pc:sldMkLst>
          <pc:docMk/>
          <pc:sldMk cId="1705294726" sldId="294"/>
        </pc:sldMkLst>
        <pc:picChg chg="mod">
          <ac:chgData name="Pagare, Mansi" userId="S::mpagare@iu.edu::16e3a064-9f79-4ffe-907b-d4042be546f7" providerId="AD" clId="Web-{00A894D9-5EC6-4C6B-B9C5-2C0ACE79FA85}" dt="2022-12-03T18:35:39.915" v="89" actId="14100"/>
          <ac:picMkLst>
            <pc:docMk/>
            <pc:sldMk cId="1705294726" sldId="294"/>
            <ac:picMk id="2" creationId="{822DF060-A3CB-DF72-DB08-F82CBBDE71A5}"/>
          </ac:picMkLst>
        </pc:picChg>
        <pc:picChg chg="add del mod">
          <ac:chgData name="Pagare, Mansi" userId="S::mpagare@iu.edu::16e3a064-9f79-4ffe-907b-d4042be546f7" providerId="AD" clId="Web-{00A894D9-5EC6-4C6B-B9C5-2C0ACE79FA85}" dt="2022-12-03T21:44:10.031" v="417"/>
          <ac:picMkLst>
            <pc:docMk/>
            <pc:sldMk cId="1705294726" sldId="294"/>
            <ac:picMk id="2" creationId="{86B4D141-5FDA-97E8-535B-A17153DB6FDC}"/>
          </ac:picMkLst>
        </pc:picChg>
        <pc:picChg chg="mod">
          <ac:chgData name="Pagare, Mansi" userId="S::mpagare@iu.edu::16e3a064-9f79-4ffe-907b-d4042be546f7" providerId="AD" clId="Web-{00A894D9-5EC6-4C6B-B9C5-2C0ACE79FA85}" dt="2022-12-03T18:35:31.321" v="88" actId="1076"/>
          <ac:picMkLst>
            <pc:docMk/>
            <pc:sldMk cId="1705294726" sldId="294"/>
            <ac:picMk id="3" creationId="{0559122B-5FF9-D694-09B7-CADFD42B4B2E}"/>
          </ac:picMkLst>
        </pc:picChg>
        <pc:picChg chg="mod">
          <ac:chgData name="Pagare, Mansi" userId="S::mpagare@iu.edu::16e3a064-9f79-4ffe-907b-d4042be546f7" providerId="AD" clId="Web-{00A894D9-5EC6-4C6B-B9C5-2C0ACE79FA85}" dt="2022-12-03T18:36:07.072" v="94" actId="14100"/>
          <ac:picMkLst>
            <pc:docMk/>
            <pc:sldMk cId="1705294726" sldId="294"/>
            <ac:picMk id="5" creationId="{1A3E76A3-0467-AC32-634B-DD1D750656E9}"/>
          </ac:picMkLst>
        </pc:picChg>
        <pc:picChg chg="del mod">
          <ac:chgData name="Pagare, Mansi" userId="S::mpagare@iu.edu::16e3a064-9f79-4ffe-907b-d4042be546f7" providerId="AD" clId="Web-{00A894D9-5EC6-4C6B-B9C5-2C0ACE79FA85}" dt="2022-12-03T21:45:09.941" v="425"/>
          <ac:picMkLst>
            <pc:docMk/>
            <pc:sldMk cId="1705294726" sldId="294"/>
            <ac:picMk id="6" creationId="{AC144903-38D8-7BC4-0274-36A3A7691ACB}"/>
          </ac:picMkLst>
        </pc:picChg>
        <pc:picChg chg="add mod modCrop">
          <ac:chgData name="Pagare, Mansi" userId="S::mpagare@iu.edu::16e3a064-9f79-4ffe-907b-d4042be546f7" providerId="AD" clId="Web-{00A894D9-5EC6-4C6B-B9C5-2C0ACE79FA85}" dt="2022-12-03T21:46:10.802" v="441" actId="1076"/>
          <ac:picMkLst>
            <pc:docMk/>
            <pc:sldMk cId="1705294726" sldId="294"/>
            <ac:picMk id="7" creationId="{1B0403CF-17E3-E0BD-7BA7-BE5D4108D1D2}"/>
          </ac:picMkLst>
        </pc:picChg>
        <pc:picChg chg="del mod">
          <ac:chgData name="Pagare, Mansi" userId="S::mpagare@iu.edu::16e3a064-9f79-4ffe-907b-d4042be546f7" providerId="AD" clId="Web-{00A894D9-5EC6-4C6B-B9C5-2C0ACE79FA85}" dt="2022-12-03T21:45:22.988" v="427"/>
          <ac:picMkLst>
            <pc:docMk/>
            <pc:sldMk cId="1705294726" sldId="294"/>
            <ac:picMk id="10" creationId="{B27B8127-9F31-AD52-5832-979AC14B442B}"/>
          </ac:picMkLst>
        </pc:picChg>
        <pc:picChg chg="add del mod">
          <ac:chgData name="Pagare, Mansi" userId="S::mpagare@iu.edu::16e3a064-9f79-4ffe-907b-d4042be546f7" providerId="AD" clId="Web-{00A894D9-5EC6-4C6B-B9C5-2C0ACE79FA85}" dt="2022-12-03T21:45:45.458" v="435"/>
          <ac:picMkLst>
            <pc:docMk/>
            <pc:sldMk cId="1705294726" sldId="294"/>
            <ac:picMk id="11" creationId="{D0E9893B-4CC2-DA0D-05BB-22BA41002D01}"/>
          </ac:picMkLst>
        </pc:picChg>
        <pc:picChg chg="add del mod">
          <ac:chgData name="Pagare, Mansi" userId="S::mpagare@iu.edu::16e3a064-9f79-4ffe-907b-d4042be546f7" providerId="AD" clId="Web-{00A894D9-5EC6-4C6B-B9C5-2C0ACE79FA85}" dt="2022-12-03T21:45:43.661" v="434"/>
          <ac:picMkLst>
            <pc:docMk/>
            <pc:sldMk cId="1705294726" sldId="294"/>
            <ac:picMk id="12" creationId="{14B21B83-482A-7B9C-BF26-8E8E67B7E628}"/>
          </ac:picMkLst>
        </pc:picChg>
        <pc:cxnChg chg="del mod">
          <ac:chgData name="Pagare, Mansi" userId="S::mpagare@iu.edu::16e3a064-9f79-4ffe-907b-d4042be546f7" providerId="AD" clId="Web-{00A894D9-5EC6-4C6B-B9C5-2C0ACE79FA85}" dt="2022-12-03T21:45:51.864" v="437"/>
          <ac:cxnSpMkLst>
            <pc:docMk/>
            <pc:sldMk cId="1705294726" sldId="294"/>
            <ac:cxnSpMk id="9" creationId="{7CC79322-1269-E7F4-F0D8-120B790B742E}"/>
          </ac:cxnSpMkLst>
        </pc:cxnChg>
        <pc:cxnChg chg="add mod">
          <ac:chgData name="Pagare, Mansi" userId="S::mpagare@iu.edu::16e3a064-9f79-4ffe-907b-d4042be546f7" providerId="AD" clId="Web-{00A894D9-5EC6-4C6B-B9C5-2C0ACE79FA85}" dt="2022-12-03T21:45:56.567" v="439" actId="1076"/>
          <ac:cxnSpMkLst>
            <pc:docMk/>
            <pc:sldMk cId="1705294726" sldId="294"/>
            <ac:cxnSpMk id="13" creationId="{68A5F414-9327-2E04-5353-BAC7B6A745FD}"/>
          </ac:cxnSpMkLst>
        </pc:cxnChg>
      </pc:sldChg>
      <pc:sldChg chg="delSp">
        <pc:chgData name="Pagare, Mansi" userId="S::mpagare@iu.edu::16e3a064-9f79-4ffe-907b-d4042be546f7" providerId="AD" clId="Web-{00A894D9-5EC6-4C6B-B9C5-2C0ACE79FA85}" dt="2022-12-03T18:11:20.124" v="79"/>
        <pc:sldMkLst>
          <pc:docMk/>
          <pc:sldMk cId="1569392624" sldId="296"/>
        </pc:sldMkLst>
        <pc:spChg chg="del">
          <ac:chgData name="Pagare, Mansi" userId="S::mpagare@iu.edu::16e3a064-9f79-4ffe-907b-d4042be546f7" providerId="AD" clId="Web-{00A894D9-5EC6-4C6B-B9C5-2C0ACE79FA85}" dt="2022-12-03T18:11:20.124" v="79"/>
          <ac:spMkLst>
            <pc:docMk/>
            <pc:sldMk cId="1569392624" sldId="296"/>
            <ac:spMk id="8" creationId="{CB75B8D7-3CF0-77A2-97C9-897923D2E4BB}"/>
          </ac:spMkLst>
        </pc:spChg>
      </pc:sldChg>
      <pc:sldChg chg="delSp">
        <pc:chgData name="Pagare, Mansi" userId="S::mpagare@iu.edu::16e3a064-9f79-4ffe-907b-d4042be546f7" providerId="AD" clId="Web-{00A894D9-5EC6-4C6B-B9C5-2C0ACE79FA85}" dt="2022-12-03T18:11:26.749" v="80"/>
        <pc:sldMkLst>
          <pc:docMk/>
          <pc:sldMk cId="89146074" sldId="297"/>
        </pc:sldMkLst>
        <pc:spChg chg="del">
          <ac:chgData name="Pagare, Mansi" userId="S::mpagare@iu.edu::16e3a064-9f79-4ffe-907b-d4042be546f7" providerId="AD" clId="Web-{00A894D9-5EC6-4C6B-B9C5-2C0ACE79FA85}" dt="2022-12-03T18:11:26.749" v="80"/>
          <ac:spMkLst>
            <pc:docMk/>
            <pc:sldMk cId="89146074" sldId="297"/>
            <ac:spMk id="3" creationId="{8D568FC3-866A-F121-A3C4-42EB9E2F3143}"/>
          </ac:spMkLst>
        </pc:spChg>
      </pc:sldChg>
      <pc:sldChg chg="addSp delSp modSp">
        <pc:chgData name="Pagare, Mansi" userId="S::mpagare@iu.edu::16e3a064-9f79-4ffe-907b-d4042be546f7" providerId="AD" clId="Web-{00A894D9-5EC6-4C6B-B9C5-2C0ACE79FA85}" dt="2022-12-04T02:49:07.633" v="2073" actId="1076"/>
        <pc:sldMkLst>
          <pc:docMk/>
          <pc:sldMk cId="1335978049" sldId="299"/>
        </pc:sldMkLst>
        <pc:spChg chg="add mod">
          <ac:chgData name="Pagare, Mansi" userId="S::mpagare@iu.edu::16e3a064-9f79-4ffe-907b-d4042be546f7" providerId="AD" clId="Web-{00A894D9-5EC6-4C6B-B9C5-2C0ACE79FA85}" dt="2022-12-04T02:49:07.633" v="2073" actId="1076"/>
          <ac:spMkLst>
            <pc:docMk/>
            <pc:sldMk cId="1335978049" sldId="299"/>
            <ac:spMk id="3" creationId="{F24B74EF-23F7-0C26-1C14-CEE7063CD0BA}"/>
          </ac:spMkLst>
        </pc:spChg>
        <pc:spChg chg="del">
          <ac:chgData name="Pagare, Mansi" userId="S::mpagare@iu.edu::16e3a064-9f79-4ffe-907b-d4042be546f7" providerId="AD" clId="Web-{00A894D9-5EC6-4C6B-B9C5-2C0ACE79FA85}" dt="2022-12-03T18:11:12.436" v="78"/>
          <ac:spMkLst>
            <pc:docMk/>
            <pc:sldMk cId="1335978049" sldId="299"/>
            <ac:spMk id="4" creationId="{A3201180-5C66-F1EB-5F5A-BC8DE65AD708}"/>
          </ac:spMkLst>
        </pc:spChg>
      </pc:sldChg>
      <pc:sldChg chg="delSp modSp ord">
        <pc:chgData name="Pagare, Mansi" userId="S::mpagare@iu.edu::16e3a064-9f79-4ffe-907b-d4042be546f7" providerId="AD" clId="Web-{00A894D9-5EC6-4C6B-B9C5-2C0ACE79FA85}" dt="2022-12-03T21:47:30.823" v="456" actId="20577"/>
        <pc:sldMkLst>
          <pc:docMk/>
          <pc:sldMk cId="483265333" sldId="301"/>
        </pc:sldMkLst>
        <pc:spChg chg="del">
          <ac:chgData name="Pagare, Mansi" userId="S::mpagare@iu.edu::16e3a064-9f79-4ffe-907b-d4042be546f7" providerId="AD" clId="Web-{00A894D9-5EC6-4C6B-B9C5-2C0ACE79FA85}" dt="2022-12-03T18:10:26.107" v="73"/>
          <ac:spMkLst>
            <pc:docMk/>
            <pc:sldMk cId="483265333" sldId="301"/>
            <ac:spMk id="2" creationId="{39162357-E0F4-522C-0CA9-C778A9D35BFB}"/>
          </ac:spMkLst>
        </pc:spChg>
        <pc:spChg chg="mod">
          <ac:chgData name="Pagare, Mansi" userId="S::mpagare@iu.edu::16e3a064-9f79-4ffe-907b-d4042be546f7" providerId="AD" clId="Web-{00A894D9-5EC6-4C6B-B9C5-2C0ACE79FA85}" dt="2022-12-03T21:47:30.823" v="456" actId="20577"/>
          <ac:spMkLst>
            <pc:docMk/>
            <pc:sldMk cId="483265333" sldId="301"/>
            <ac:spMk id="3" creationId="{CAB93A8D-B8C3-0FCE-AFA6-38006B9858D9}"/>
          </ac:spMkLst>
        </pc:spChg>
        <pc:spChg chg="mod">
          <ac:chgData name="Pagare, Mansi" userId="S::mpagare@iu.edu::16e3a064-9f79-4ffe-907b-d4042be546f7" providerId="AD" clId="Web-{00A894D9-5EC6-4C6B-B9C5-2C0ACE79FA85}" dt="2022-12-03T18:06:47.900" v="56" actId="20577"/>
          <ac:spMkLst>
            <pc:docMk/>
            <pc:sldMk cId="483265333" sldId="301"/>
            <ac:spMk id="4" creationId="{94110B7C-DE31-EA49-833E-E55860956C17}"/>
          </ac:spMkLst>
        </pc:spChg>
      </pc:sldChg>
      <pc:sldChg chg="delSp del">
        <pc:chgData name="Pagare, Mansi" userId="S::mpagare@iu.edu::16e3a064-9f79-4ffe-907b-d4042be546f7" providerId="AD" clId="Web-{00A894D9-5EC6-4C6B-B9C5-2C0ACE79FA85}" dt="2022-12-04T02:11:12.696" v="1805"/>
        <pc:sldMkLst>
          <pc:docMk/>
          <pc:sldMk cId="3976359349" sldId="302"/>
        </pc:sldMkLst>
        <pc:spChg chg="del">
          <ac:chgData name="Pagare, Mansi" userId="S::mpagare@iu.edu::16e3a064-9f79-4ffe-907b-d4042be546f7" providerId="AD" clId="Web-{00A894D9-5EC6-4C6B-B9C5-2C0ACE79FA85}" dt="2022-12-03T18:10:55.123" v="76"/>
          <ac:spMkLst>
            <pc:docMk/>
            <pc:sldMk cId="3976359349" sldId="302"/>
            <ac:spMk id="2" creationId="{6204E5C7-0F57-E9C5-358E-12128DBF1AEB}"/>
          </ac:spMkLst>
        </pc:spChg>
      </pc:sldChg>
      <pc:sldChg chg="delSp del">
        <pc:chgData name="Pagare, Mansi" userId="S::mpagare@iu.edu::16e3a064-9f79-4ffe-907b-d4042be546f7" providerId="AD" clId="Web-{00A894D9-5EC6-4C6B-B9C5-2C0ACE79FA85}" dt="2022-12-04T02:11:15.822" v="1806"/>
        <pc:sldMkLst>
          <pc:docMk/>
          <pc:sldMk cId="2861102869" sldId="303"/>
        </pc:sldMkLst>
        <pc:spChg chg="del">
          <ac:chgData name="Pagare, Mansi" userId="S::mpagare@iu.edu::16e3a064-9f79-4ffe-907b-d4042be546f7" providerId="AD" clId="Web-{00A894D9-5EC6-4C6B-B9C5-2C0ACE79FA85}" dt="2022-12-03T18:11:03.514" v="77"/>
          <ac:spMkLst>
            <pc:docMk/>
            <pc:sldMk cId="2861102869" sldId="303"/>
            <ac:spMk id="2" creationId="{DC6600D2-DA22-6B7A-8FA7-ED123AAF7B52}"/>
          </ac:spMkLst>
        </pc:spChg>
      </pc:sldChg>
      <pc:sldChg chg="del">
        <pc:chgData name="Pagare, Mansi" userId="S::mpagare@iu.edu::16e3a064-9f79-4ffe-907b-d4042be546f7" providerId="AD" clId="Web-{00A894D9-5EC6-4C6B-B9C5-2C0ACE79FA85}" dt="2022-12-04T02:11:20.040" v="1807"/>
        <pc:sldMkLst>
          <pc:docMk/>
          <pc:sldMk cId="1822835705" sldId="304"/>
        </pc:sldMkLst>
      </pc:sldChg>
      <pc:sldChg chg="delSp ord">
        <pc:chgData name="Pagare, Mansi" userId="S::mpagare@iu.edu::16e3a064-9f79-4ffe-907b-d4042be546f7" providerId="AD" clId="Web-{00A894D9-5EC6-4C6B-B9C5-2C0ACE79FA85}" dt="2022-12-04T01:10:47.065" v="1170"/>
        <pc:sldMkLst>
          <pc:docMk/>
          <pc:sldMk cId="19362924" sldId="305"/>
        </pc:sldMkLst>
        <pc:spChg chg="del">
          <ac:chgData name="Pagare, Mansi" userId="S::mpagare@iu.edu::16e3a064-9f79-4ffe-907b-d4042be546f7" providerId="AD" clId="Web-{00A894D9-5EC6-4C6B-B9C5-2C0ACE79FA85}" dt="2022-12-03T18:11:34.811" v="81"/>
          <ac:spMkLst>
            <pc:docMk/>
            <pc:sldMk cId="19362924" sldId="305"/>
            <ac:spMk id="2" creationId="{561C7CFB-FBA8-AB6F-787F-8E20A68A0208}"/>
          </ac:spMkLst>
        </pc:spChg>
      </pc:sldChg>
      <pc:sldChg chg="addSp delSp modSp">
        <pc:chgData name="Pagare, Mansi" userId="S::mpagare@iu.edu::16e3a064-9f79-4ffe-907b-d4042be546f7" providerId="AD" clId="Web-{00A894D9-5EC6-4C6B-B9C5-2C0ACE79FA85}" dt="2022-12-04T02:17:12.596" v="1862" actId="14100"/>
        <pc:sldMkLst>
          <pc:docMk/>
          <pc:sldMk cId="1179453433" sldId="306"/>
        </pc:sldMkLst>
        <pc:spChg chg="del">
          <ac:chgData name="Pagare, Mansi" userId="S::mpagare@iu.edu::16e3a064-9f79-4ffe-907b-d4042be546f7" providerId="AD" clId="Web-{00A894D9-5EC6-4C6B-B9C5-2C0ACE79FA85}" dt="2022-12-03T18:11:50.985" v="83"/>
          <ac:spMkLst>
            <pc:docMk/>
            <pc:sldMk cId="1179453433" sldId="306"/>
            <ac:spMk id="5" creationId="{CEA35C19-DBC3-83C8-313E-7AD8C6B260ED}"/>
          </ac:spMkLst>
        </pc:spChg>
        <pc:picChg chg="add del mod">
          <ac:chgData name="Pagare, Mansi" userId="S::mpagare@iu.edu::16e3a064-9f79-4ffe-907b-d4042be546f7" providerId="AD" clId="Web-{00A894D9-5EC6-4C6B-B9C5-2C0ACE79FA85}" dt="2022-12-04T02:14:10.170" v="1835"/>
          <ac:picMkLst>
            <pc:docMk/>
            <pc:sldMk cId="1179453433" sldId="306"/>
            <ac:picMk id="2" creationId="{40A71F4B-73F9-BAD1-4F69-B8357613C703}"/>
          </ac:picMkLst>
        </pc:picChg>
        <pc:picChg chg="add mod">
          <ac:chgData name="Pagare, Mansi" userId="S::mpagare@iu.edu::16e3a064-9f79-4ffe-907b-d4042be546f7" providerId="AD" clId="Web-{00A894D9-5EC6-4C6B-B9C5-2C0ACE79FA85}" dt="2022-12-04T02:17:12.596" v="1862" actId="14100"/>
          <ac:picMkLst>
            <pc:docMk/>
            <pc:sldMk cId="1179453433" sldId="306"/>
            <ac:picMk id="3" creationId="{B130E02E-8228-B2D3-99DA-EBA0C0A1821D}"/>
          </ac:picMkLst>
        </pc:picChg>
        <pc:picChg chg="add mod">
          <ac:chgData name="Pagare, Mansi" userId="S::mpagare@iu.edu::16e3a064-9f79-4ffe-907b-d4042be546f7" providerId="AD" clId="Web-{00A894D9-5EC6-4C6B-B9C5-2C0ACE79FA85}" dt="2022-12-04T02:16:48.048" v="1858" actId="14100"/>
          <ac:picMkLst>
            <pc:docMk/>
            <pc:sldMk cId="1179453433" sldId="306"/>
            <ac:picMk id="4" creationId="{6A627BCE-35C3-FF99-DF4A-0BE93BA4FE75}"/>
          </ac:picMkLst>
        </pc:picChg>
        <pc:picChg chg="add mod">
          <ac:chgData name="Pagare, Mansi" userId="S::mpagare@iu.edu::16e3a064-9f79-4ffe-907b-d4042be546f7" providerId="AD" clId="Web-{00A894D9-5EC6-4C6B-B9C5-2C0ACE79FA85}" dt="2022-12-04T02:16:57.658" v="1860" actId="14100"/>
          <ac:picMkLst>
            <pc:docMk/>
            <pc:sldMk cId="1179453433" sldId="306"/>
            <ac:picMk id="5" creationId="{9736CB68-F69F-E3D1-CAD6-EDAB2101F72F}"/>
          </ac:picMkLst>
        </pc:picChg>
        <pc:picChg chg="add mod">
          <ac:chgData name="Pagare, Mansi" userId="S::mpagare@iu.edu::16e3a064-9f79-4ffe-907b-d4042be546f7" providerId="AD" clId="Web-{00A894D9-5EC6-4C6B-B9C5-2C0ACE79FA85}" dt="2022-12-04T02:16:40.220" v="1856" actId="14100"/>
          <ac:picMkLst>
            <pc:docMk/>
            <pc:sldMk cId="1179453433" sldId="306"/>
            <ac:picMk id="6" creationId="{D1CA50D0-52C9-40DB-009A-0605E79DCA4E}"/>
          </ac:picMkLst>
        </pc:picChg>
      </pc:sldChg>
      <pc:sldChg chg="addSp delSp modSp">
        <pc:chgData name="Pagare, Mansi" userId="S::mpagare@iu.edu::16e3a064-9f79-4ffe-907b-d4042be546f7" providerId="AD" clId="Web-{00A894D9-5EC6-4C6B-B9C5-2C0ACE79FA85}" dt="2022-12-03T21:33:04.710" v="324" actId="1076"/>
        <pc:sldMkLst>
          <pc:docMk/>
          <pc:sldMk cId="605590533" sldId="308"/>
        </pc:sldMkLst>
        <pc:spChg chg="del">
          <ac:chgData name="Pagare, Mansi" userId="S::mpagare@iu.edu::16e3a064-9f79-4ffe-907b-d4042be546f7" providerId="AD" clId="Web-{00A894D9-5EC6-4C6B-B9C5-2C0ACE79FA85}" dt="2022-12-03T18:11:42.218" v="82"/>
          <ac:spMkLst>
            <pc:docMk/>
            <pc:sldMk cId="605590533" sldId="308"/>
            <ac:spMk id="4" creationId="{15DB6570-A1D1-1130-514C-2600AE4C9EC3}"/>
          </ac:spMkLst>
        </pc:spChg>
        <pc:picChg chg="add del mod">
          <ac:chgData name="Pagare, Mansi" userId="S::mpagare@iu.edu::16e3a064-9f79-4ffe-907b-d4042be546f7" providerId="AD" clId="Web-{00A894D9-5EC6-4C6B-B9C5-2C0ACE79FA85}" dt="2022-12-03T21:28:35.874" v="279"/>
          <ac:picMkLst>
            <pc:docMk/>
            <pc:sldMk cId="605590533" sldId="308"/>
            <ac:picMk id="2" creationId="{A170FCC9-CA86-2731-8FBE-38E7C72E7687}"/>
          </ac:picMkLst>
        </pc:picChg>
        <pc:picChg chg="add mod">
          <ac:chgData name="Pagare, Mansi" userId="S::mpagare@iu.edu::16e3a064-9f79-4ffe-907b-d4042be546f7" providerId="AD" clId="Web-{00A894D9-5EC6-4C6B-B9C5-2C0ACE79FA85}" dt="2022-12-03T21:31:55.911" v="315" actId="1076"/>
          <ac:picMkLst>
            <pc:docMk/>
            <pc:sldMk cId="605590533" sldId="308"/>
            <ac:picMk id="3" creationId="{00087BAE-7B92-D2B6-265F-52AC5C1E20F3}"/>
          </ac:picMkLst>
        </pc:picChg>
        <pc:picChg chg="add mod modCrop">
          <ac:chgData name="Pagare, Mansi" userId="S::mpagare@iu.edu::16e3a064-9f79-4ffe-907b-d4042be546f7" providerId="AD" clId="Web-{00A894D9-5EC6-4C6B-B9C5-2C0ACE79FA85}" dt="2022-12-03T21:33:04.710" v="324" actId="1076"/>
          <ac:picMkLst>
            <pc:docMk/>
            <pc:sldMk cId="605590533" sldId="308"/>
            <ac:picMk id="4" creationId="{8CB6360B-EA63-C8C5-1C4B-84DBE8A84CF0}"/>
          </ac:picMkLst>
        </pc:picChg>
        <pc:picChg chg="add del mod">
          <ac:chgData name="Pagare, Mansi" userId="S::mpagare@iu.edu::16e3a064-9f79-4ffe-907b-d4042be546f7" providerId="AD" clId="Web-{00A894D9-5EC6-4C6B-B9C5-2C0ACE79FA85}" dt="2022-12-03T21:32:57.506" v="321"/>
          <ac:picMkLst>
            <pc:docMk/>
            <pc:sldMk cId="605590533" sldId="308"/>
            <ac:picMk id="5" creationId="{121E265F-127B-B9E8-C76D-63616A61E1A3}"/>
          </ac:picMkLst>
        </pc:picChg>
      </pc:sldChg>
      <pc:sldChg chg="addSp delSp modSp">
        <pc:chgData name="Pagare, Mansi" userId="S::mpagare@iu.edu::16e3a064-9f79-4ffe-907b-d4042be546f7" providerId="AD" clId="Web-{00A894D9-5EC6-4C6B-B9C5-2C0ACE79FA85}" dt="2022-12-03T18:10:36.685" v="74"/>
        <pc:sldMkLst>
          <pc:docMk/>
          <pc:sldMk cId="1879144105" sldId="309"/>
        </pc:sldMkLst>
        <pc:spChg chg="del">
          <ac:chgData name="Pagare, Mansi" userId="S::mpagare@iu.edu::16e3a064-9f79-4ffe-907b-d4042be546f7" providerId="AD" clId="Web-{00A894D9-5EC6-4C6B-B9C5-2C0ACE79FA85}" dt="2022-12-03T18:10:36.685" v="74"/>
          <ac:spMkLst>
            <pc:docMk/>
            <pc:sldMk cId="1879144105" sldId="309"/>
            <ac:spMk id="2" creationId="{9500C0CA-1E58-AE0B-CC88-0919E2431AB6}"/>
          </ac:spMkLst>
        </pc:spChg>
        <pc:picChg chg="add del mod">
          <ac:chgData name="Pagare, Mansi" userId="S::mpagare@iu.edu::16e3a064-9f79-4ffe-907b-d4042be546f7" providerId="AD" clId="Web-{00A894D9-5EC6-4C6B-B9C5-2C0ACE79FA85}" dt="2022-12-03T18:08:38.308" v="58"/>
          <ac:picMkLst>
            <pc:docMk/>
            <pc:sldMk cId="1879144105" sldId="309"/>
            <ac:picMk id="3" creationId="{211B7547-D51F-9663-427A-5EA6A8BA0C6F}"/>
          </ac:picMkLst>
        </pc:picChg>
        <pc:picChg chg="mod modCrop">
          <ac:chgData name="Pagare, Mansi" userId="S::mpagare@iu.edu::16e3a064-9f79-4ffe-907b-d4042be546f7" providerId="AD" clId="Web-{00A894D9-5EC6-4C6B-B9C5-2C0ACE79FA85}" dt="2022-12-03T18:04:46.289" v="38" actId="14100"/>
          <ac:picMkLst>
            <pc:docMk/>
            <pc:sldMk cId="1879144105" sldId="309"/>
            <ac:picMk id="4" creationId="{BA408B67-4EB1-9F90-0DA5-E2931899D651}"/>
          </ac:picMkLst>
        </pc:picChg>
      </pc:sldChg>
      <pc:sldChg chg="delSp modSp">
        <pc:chgData name="Pagare, Mansi" userId="S::mpagare@iu.edu::16e3a064-9f79-4ffe-907b-d4042be546f7" providerId="AD" clId="Web-{00A894D9-5EC6-4C6B-B9C5-2C0ACE79FA85}" dt="2022-12-03T22:01:30.599" v="507" actId="1076"/>
        <pc:sldMkLst>
          <pc:docMk/>
          <pc:sldMk cId="2239400949" sldId="310"/>
        </pc:sldMkLst>
        <pc:spChg chg="del">
          <ac:chgData name="Pagare, Mansi" userId="S::mpagare@iu.edu::16e3a064-9f79-4ffe-907b-d4042be546f7" providerId="AD" clId="Web-{00A894D9-5EC6-4C6B-B9C5-2C0ACE79FA85}" dt="2022-12-03T18:30:59.879" v="86"/>
          <ac:spMkLst>
            <pc:docMk/>
            <pc:sldMk cId="2239400949" sldId="310"/>
            <ac:spMk id="2" creationId="{5369F11B-1F6F-0D92-8EA4-CC6072511421}"/>
          </ac:spMkLst>
        </pc:spChg>
        <pc:spChg chg="mod">
          <ac:chgData name="Pagare, Mansi" userId="S::mpagare@iu.edu::16e3a064-9f79-4ffe-907b-d4042be546f7" providerId="AD" clId="Web-{00A894D9-5EC6-4C6B-B9C5-2C0ACE79FA85}" dt="2022-12-03T22:01:14.724" v="504" actId="1076"/>
          <ac:spMkLst>
            <pc:docMk/>
            <pc:sldMk cId="2239400949" sldId="310"/>
            <ac:spMk id="5" creationId="{0C674F38-A588-AE71-7022-8730E72A9192}"/>
          </ac:spMkLst>
        </pc:spChg>
        <pc:picChg chg="mod modCrop">
          <ac:chgData name="Pagare, Mansi" userId="S::mpagare@iu.edu::16e3a064-9f79-4ffe-907b-d4042be546f7" providerId="AD" clId="Web-{00A894D9-5EC6-4C6B-B9C5-2C0ACE79FA85}" dt="2022-12-03T22:01:21.802" v="506" actId="14100"/>
          <ac:picMkLst>
            <pc:docMk/>
            <pc:sldMk cId="2239400949" sldId="310"/>
            <ac:picMk id="3" creationId="{9B35BBB4-2903-9D40-96BB-E456877745DA}"/>
          </ac:picMkLst>
        </pc:picChg>
        <pc:picChg chg="mod">
          <ac:chgData name="Pagare, Mansi" userId="S::mpagare@iu.edu::16e3a064-9f79-4ffe-907b-d4042be546f7" providerId="AD" clId="Web-{00A894D9-5EC6-4C6B-B9C5-2C0ACE79FA85}" dt="2022-12-03T22:01:30.599" v="507" actId="1076"/>
          <ac:picMkLst>
            <pc:docMk/>
            <pc:sldMk cId="2239400949" sldId="310"/>
            <ac:picMk id="4" creationId="{A4E46FC5-ABEF-9462-B186-BBDFC88A93EA}"/>
          </ac:picMkLst>
        </pc:picChg>
      </pc:sldChg>
      <pc:sldChg chg="addSp delSp modSp new ord">
        <pc:chgData name="Pagare, Mansi" userId="S::mpagare@iu.edu::16e3a064-9f79-4ffe-907b-d4042be546f7" providerId="AD" clId="Web-{00A894D9-5EC6-4C6B-B9C5-2C0ACE79FA85}" dt="2022-12-03T20:32:57.836" v="209"/>
        <pc:sldMkLst>
          <pc:docMk/>
          <pc:sldMk cId="1705979105" sldId="311"/>
        </pc:sldMkLst>
        <pc:spChg chg="del">
          <ac:chgData name="Pagare, Mansi" userId="S::mpagare@iu.edu::16e3a064-9f79-4ffe-907b-d4042be546f7" providerId="AD" clId="Web-{00A894D9-5EC6-4C6B-B9C5-2C0ACE79FA85}" dt="2022-12-03T18:10:47.686" v="75"/>
          <ac:spMkLst>
            <pc:docMk/>
            <pc:sldMk cId="1705979105" sldId="311"/>
            <ac:spMk id="2" creationId="{A282047D-B48B-41F1-8693-411F19E5D0C8}"/>
          </ac:spMkLst>
        </pc:spChg>
        <pc:spChg chg="add mod">
          <ac:chgData name="Pagare, Mansi" userId="S::mpagare@iu.edu::16e3a064-9f79-4ffe-907b-d4042be546f7" providerId="AD" clId="Web-{00A894D9-5EC6-4C6B-B9C5-2C0ACE79FA85}" dt="2022-12-03T18:30:26.238" v="85" actId="14100"/>
          <ac:spMkLst>
            <pc:docMk/>
            <pc:sldMk cId="1705979105" sldId="311"/>
            <ac:spMk id="3" creationId="{B5EB2F3E-E1F9-CF54-EA21-E51C9AAFDF81}"/>
          </ac:spMkLst>
        </pc:spChg>
        <pc:graphicFrameChg chg="modGraphic">
          <ac:chgData name="Pagare, Mansi" userId="S::mpagare@iu.edu::16e3a064-9f79-4ffe-907b-d4042be546f7" providerId="AD" clId="Web-{00A894D9-5EC6-4C6B-B9C5-2C0ACE79FA85}" dt="2022-12-03T18:02:13.786" v="24"/>
          <ac:graphicFrameMkLst>
            <pc:docMk/>
            <pc:sldMk cId="1705979105" sldId="311"/>
            <ac:graphicFrameMk id="5" creationId="{FF8B2CAB-7C4E-330E-44BE-27AA7FFD46E7}"/>
          </ac:graphicFrameMkLst>
        </pc:graphicFrameChg>
        <pc:graphicFrameChg chg="mod modGraphic">
          <ac:chgData name="Pagare, Mansi" userId="S::mpagare@iu.edu::16e3a064-9f79-4ffe-907b-d4042be546f7" providerId="AD" clId="Web-{00A894D9-5EC6-4C6B-B9C5-2C0ACE79FA85}" dt="2022-12-03T18:05:24.383" v="48"/>
          <ac:graphicFrameMkLst>
            <pc:docMk/>
            <pc:sldMk cId="1705979105" sldId="311"/>
            <ac:graphicFrameMk id="7" creationId="{3D6A2E3A-374F-B3B9-F49B-8488B3BAF76C}"/>
          </ac:graphicFrameMkLst>
        </pc:graphicFrameChg>
      </pc:sldChg>
      <pc:sldChg chg="addSp delSp modSp new">
        <pc:chgData name="Pagare, Mansi" userId="S::mpagare@iu.edu::16e3a064-9f79-4ffe-907b-d4042be546f7" providerId="AD" clId="Web-{00A894D9-5EC6-4C6B-B9C5-2C0ACE79FA85}" dt="2022-12-03T18:10:07.513" v="72" actId="14100"/>
        <pc:sldMkLst>
          <pc:docMk/>
          <pc:sldMk cId="2743814436" sldId="312"/>
        </pc:sldMkLst>
        <pc:picChg chg="add del mod">
          <ac:chgData name="Pagare, Mansi" userId="S::mpagare@iu.edu::16e3a064-9f79-4ffe-907b-d4042be546f7" providerId="AD" clId="Web-{00A894D9-5EC6-4C6B-B9C5-2C0ACE79FA85}" dt="2022-12-03T18:09:13.200" v="65"/>
          <ac:picMkLst>
            <pc:docMk/>
            <pc:sldMk cId="2743814436" sldId="312"/>
            <ac:picMk id="3" creationId="{CF781AA9-008D-D6C6-E8E4-FB3D0729F6E4}"/>
          </ac:picMkLst>
        </pc:picChg>
        <pc:picChg chg="add mod">
          <ac:chgData name="Pagare, Mansi" userId="S::mpagare@iu.edu::16e3a064-9f79-4ffe-907b-d4042be546f7" providerId="AD" clId="Web-{00A894D9-5EC6-4C6B-B9C5-2C0ACE79FA85}" dt="2022-12-03T18:10:07.513" v="72" actId="14100"/>
          <ac:picMkLst>
            <pc:docMk/>
            <pc:sldMk cId="2743814436" sldId="312"/>
            <ac:picMk id="4" creationId="{D66DDD41-F2DA-CAF4-2355-A3FE5839BEA2}"/>
          </ac:picMkLst>
        </pc:picChg>
      </pc:sldChg>
      <pc:sldChg chg="addSp delSp modSp">
        <pc:chgData name="Pagare, Mansi" userId="S::mpagare@iu.edu::16e3a064-9f79-4ffe-907b-d4042be546f7" providerId="AD" clId="Web-{00A894D9-5EC6-4C6B-B9C5-2C0ACE79FA85}" dt="2022-12-04T02:16:02.672" v="1849" actId="14100"/>
        <pc:sldMkLst>
          <pc:docMk/>
          <pc:sldMk cId="3014892292" sldId="313"/>
        </pc:sldMkLst>
        <pc:spChg chg="del">
          <ac:chgData name="Pagare, Mansi" userId="S::mpagare@iu.edu::16e3a064-9f79-4ffe-907b-d4042be546f7" providerId="AD" clId="Web-{00A894D9-5EC6-4C6B-B9C5-2C0ACE79FA85}" dt="2022-12-03T21:35:21.854" v="354"/>
          <ac:spMkLst>
            <pc:docMk/>
            <pc:sldMk cId="3014892292" sldId="313"/>
            <ac:spMk id="2" creationId="{7989D17A-1481-8E03-B38E-617761314A08}"/>
          </ac:spMkLst>
        </pc:spChg>
        <pc:spChg chg="add mod">
          <ac:chgData name="Pagare, Mansi" userId="S::mpagare@iu.edu::16e3a064-9f79-4ffe-907b-d4042be546f7" providerId="AD" clId="Web-{00A894D9-5EC6-4C6B-B9C5-2C0ACE79FA85}" dt="2022-12-03T21:34:16.102" v="349" actId="1076"/>
          <ac:spMkLst>
            <pc:docMk/>
            <pc:sldMk cId="3014892292" sldId="313"/>
            <ac:spMk id="3" creationId="{948BB4E1-B6D2-F27F-817E-D04D76B5CD46}"/>
          </ac:spMkLst>
        </pc:spChg>
        <pc:picChg chg="add mod">
          <ac:chgData name="Pagare, Mansi" userId="S::mpagare@iu.edu::16e3a064-9f79-4ffe-907b-d4042be546f7" providerId="AD" clId="Web-{00A894D9-5EC6-4C6B-B9C5-2C0ACE79FA85}" dt="2022-12-04T02:16:02.672" v="1849" actId="14100"/>
          <ac:picMkLst>
            <pc:docMk/>
            <pc:sldMk cId="3014892292" sldId="313"/>
            <ac:picMk id="2" creationId="{A945975B-9C2D-C2C5-A3C8-82D738700E7F}"/>
          </ac:picMkLst>
        </pc:picChg>
        <pc:picChg chg="add del mod">
          <ac:chgData name="Pagare, Mansi" userId="S::mpagare@iu.edu::16e3a064-9f79-4ffe-907b-d4042be546f7" providerId="AD" clId="Web-{00A894D9-5EC6-4C6B-B9C5-2C0ACE79FA85}" dt="2022-12-04T02:11:26.634" v="1808"/>
          <ac:picMkLst>
            <pc:docMk/>
            <pc:sldMk cId="3014892292" sldId="313"/>
            <ac:picMk id="4" creationId="{7C4C16E1-833A-A97A-C21E-16BF781BE94C}"/>
          </ac:picMkLst>
        </pc:picChg>
        <pc:picChg chg="add del mod">
          <ac:chgData name="Pagare, Mansi" userId="S::mpagare@iu.edu::16e3a064-9f79-4ffe-907b-d4042be546f7" providerId="AD" clId="Web-{00A894D9-5EC6-4C6B-B9C5-2C0ACE79FA85}" dt="2022-12-04T02:15:29.109" v="1841"/>
          <ac:picMkLst>
            <pc:docMk/>
            <pc:sldMk cId="3014892292" sldId="313"/>
            <ac:picMk id="5" creationId="{23A4F883-0D22-0E13-AB44-A51148705BAA}"/>
          </ac:picMkLst>
        </pc:picChg>
        <pc:picChg chg="add del mod">
          <ac:chgData name="Pagare, Mansi" userId="S::mpagare@iu.edu::16e3a064-9f79-4ffe-907b-d4042be546f7" providerId="AD" clId="Web-{00A894D9-5EC6-4C6B-B9C5-2C0ACE79FA85}" dt="2022-12-04T02:15:21.656" v="1839"/>
          <ac:picMkLst>
            <pc:docMk/>
            <pc:sldMk cId="3014892292" sldId="313"/>
            <ac:picMk id="6" creationId="{7732F82C-6E03-3EDA-9AA7-BAF2958D6190}"/>
          </ac:picMkLst>
        </pc:picChg>
        <pc:picChg chg="add mod">
          <ac:chgData name="Pagare, Mansi" userId="S::mpagare@iu.edu::16e3a064-9f79-4ffe-907b-d4042be546f7" providerId="AD" clId="Web-{00A894D9-5EC6-4C6B-B9C5-2C0ACE79FA85}" dt="2022-12-04T02:15:54.438" v="1848" actId="1076"/>
          <ac:picMkLst>
            <pc:docMk/>
            <pc:sldMk cId="3014892292" sldId="313"/>
            <ac:picMk id="7" creationId="{B62AFBB2-383A-C8E7-31B4-8A8FA1E78C35}"/>
          </ac:picMkLst>
        </pc:picChg>
      </pc:sldChg>
      <pc:sldChg chg="addSp delSp modSp new ord">
        <pc:chgData name="Pagare, Mansi" userId="S::mpagare@iu.edu::16e3a064-9f79-4ffe-907b-d4042be546f7" providerId="AD" clId="Web-{00A894D9-5EC6-4C6B-B9C5-2C0ACE79FA85}" dt="2022-12-03T21:30:16.674" v="301" actId="14100"/>
        <pc:sldMkLst>
          <pc:docMk/>
          <pc:sldMk cId="1536596664" sldId="314"/>
        </pc:sldMkLst>
        <pc:spChg chg="del">
          <ac:chgData name="Pagare, Mansi" userId="S::mpagare@iu.edu::16e3a064-9f79-4ffe-907b-d4042be546f7" providerId="AD" clId="Web-{00A894D9-5EC6-4C6B-B9C5-2C0ACE79FA85}" dt="2022-12-03T21:26:32.496" v="267"/>
          <ac:spMkLst>
            <pc:docMk/>
            <pc:sldMk cId="1536596664" sldId="314"/>
            <ac:spMk id="2" creationId="{98360119-4AB4-DDAC-2825-081E3C58B037}"/>
          </ac:spMkLst>
        </pc:spChg>
        <pc:spChg chg="add mod">
          <ac:chgData name="Pagare, Mansi" userId="S::mpagare@iu.edu::16e3a064-9f79-4ffe-907b-d4042be546f7" providerId="AD" clId="Web-{00A894D9-5EC6-4C6B-B9C5-2C0ACE79FA85}" dt="2022-12-03T21:26:19.136" v="265" actId="1076"/>
          <ac:spMkLst>
            <pc:docMk/>
            <pc:sldMk cId="1536596664" sldId="314"/>
            <ac:spMk id="3" creationId="{8534BDBB-9E0F-5C7E-40D8-798AB81CC6EB}"/>
          </ac:spMkLst>
        </pc:spChg>
        <pc:picChg chg="add mod modCrop">
          <ac:chgData name="Pagare, Mansi" userId="S::mpagare@iu.edu::16e3a064-9f79-4ffe-907b-d4042be546f7" providerId="AD" clId="Web-{00A894D9-5EC6-4C6B-B9C5-2C0ACE79FA85}" dt="2022-12-03T21:30:13.314" v="300" actId="14100"/>
          <ac:picMkLst>
            <pc:docMk/>
            <pc:sldMk cId="1536596664" sldId="314"/>
            <ac:picMk id="4" creationId="{E6F5FF81-4F52-50E6-7BA1-EB6934B15221}"/>
          </ac:picMkLst>
        </pc:picChg>
        <pc:picChg chg="add mod modCrop">
          <ac:chgData name="Pagare, Mansi" userId="S::mpagare@iu.edu::16e3a064-9f79-4ffe-907b-d4042be546f7" providerId="AD" clId="Web-{00A894D9-5EC6-4C6B-B9C5-2C0ACE79FA85}" dt="2022-12-03T21:30:16.674" v="301" actId="14100"/>
          <ac:picMkLst>
            <pc:docMk/>
            <pc:sldMk cId="1536596664" sldId="314"/>
            <ac:picMk id="5" creationId="{6B961D25-0CAA-7387-40D8-3B293607CCD6}"/>
          </ac:picMkLst>
        </pc:picChg>
      </pc:sldChg>
      <pc:sldChg chg="addSp delSp modSp new ord">
        <pc:chgData name="Pagare, Mansi" userId="S::mpagare@iu.edu::16e3a064-9f79-4ffe-907b-d4042be546f7" providerId="AD" clId="Web-{00A894D9-5EC6-4C6B-B9C5-2C0ACE79FA85}" dt="2022-12-04T00:33:56.242" v="844" actId="1076"/>
        <pc:sldMkLst>
          <pc:docMk/>
          <pc:sldMk cId="1984526297" sldId="315"/>
        </pc:sldMkLst>
        <pc:spChg chg="del">
          <ac:chgData name="Pagare, Mansi" userId="S::mpagare@iu.edu::16e3a064-9f79-4ffe-907b-d4042be546f7" providerId="AD" clId="Web-{00A894D9-5EC6-4C6B-B9C5-2C0ACE79FA85}" dt="2022-12-03T22:19:55.870" v="543"/>
          <ac:spMkLst>
            <pc:docMk/>
            <pc:sldMk cId="1984526297" sldId="315"/>
            <ac:spMk id="2" creationId="{4978499F-C949-5FCB-959E-8662080559DA}"/>
          </ac:spMkLst>
        </pc:spChg>
        <pc:spChg chg="add mod">
          <ac:chgData name="Pagare, Mansi" userId="S::mpagare@iu.edu::16e3a064-9f79-4ffe-907b-d4042be546f7" providerId="AD" clId="Web-{00A894D9-5EC6-4C6B-B9C5-2C0ACE79FA85}" dt="2022-12-03T23:03:47.264" v="621" actId="1076"/>
          <ac:spMkLst>
            <pc:docMk/>
            <pc:sldMk cId="1984526297" sldId="315"/>
            <ac:spMk id="3" creationId="{32233F08-8BD6-5401-7652-CED9F57862E1}"/>
          </ac:spMkLst>
        </pc:spChg>
        <pc:picChg chg="add mod">
          <ac:chgData name="Pagare, Mansi" userId="S::mpagare@iu.edu::16e3a064-9f79-4ffe-907b-d4042be546f7" providerId="AD" clId="Web-{00A894D9-5EC6-4C6B-B9C5-2C0ACE79FA85}" dt="2022-12-04T00:33:56.242" v="844" actId="1076"/>
          <ac:picMkLst>
            <pc:docMk/>
            <pc:sldMk cId="1984526297" sldId="315"/>
            <ac:picMk id="2" creationId="{6D86D0E1-7AD3-B340-6F2E-DF84F5FB419C}"/>
          </ac:picMkLst>
        </pc:picChg>
        <pc:picChg chg="add mod">
          <ac:chgData name="Pagare, Mansi" userId="S::mpagare@iu.edu::16e3a064-9f79-4ffe-907b-d4042be546f7" providerId="AD" clId="Web-{00A894D9-5EC6-4C6B-B9C5-2C0ACE79FA85}" dt="2022-12-03T22:22:24.280" v="555" actId="14100"/>
          <ac:picMkLst>
            <pc:docMk/>
            <pc:sldMk cId="1984526297" sldId="315"/>
            <ac:picMk id="4" creationId="{B157AB08-CE0B-F4F8-8294-061133AC530A}"/>
          </ac:picMkLst>
        </pc:picChg>
        <pc:picChg chg="add mod">
          <ac:chgData name="Pagare, Mansi" userId="S::mpagare@iu.edu::16e3a064-9f79-4ffe-907b-d4042be546f7" providerId="AD" clId="Web-{00A894D9-5EC6-4C6B-B9C5-2C0ACE79FA85}" dt="2022-12-03T22:24:13.757" v="559"/>
          <ac:picMkLst>
            <pc:docMk/>
            <pc:sldMk cId="1984526297" sldId="315"/>
            <ac:picMk id="5" creationId="{C3F291CF-8CA7-51ED-DA0E-3FB9CC377ADD}"/>
          </ac:picMkLst>
        </pc:picChg>
        <pc:picChg chg="add del mod">
          <ac:chgData name="Pagare, Mansi" userId="S::mpagare@iu.edu::16e3a064-9f79-4ffe-907b-d4042be546f7" providerId="AD" clId="Web-{00A894D9-5EC6-4C6B-B9C5-2C0ACE79FA85}" dt="2022-12-03T22:22:01.842" v="550"/>
          <ac:picMkLst>
            <pc:docMk/>
            <pc:sldMk cId="1984526297" sldId="315"/>
            <ac:picMk id="6" creationId="{6EFFE4A9-422B-B01B-7F27-E624E0A120CD}"/>
          </ac:picMkLst>
        </pc:picChg>
      </pc:sldChg>
      <pc:sldChg chg="addSp delSp modSp new">
        <pc:chgData name="Pagare, Mansi" userId="S::mpagare@iu.edu::16e3a064-9f79-4ffe-907b-d4042be546f7" providerId="AD" clId="Web-{00A894D9-5EC6-4C6B-B9C5-2C0ACE79FA85}" dt="2022-12-03T23:07:44.378" v="691" actId="1076"/>
        <pc:sldMkLst>
          <pc:docMk/>
          <pc:sldMk cId="731403582" sldId="316"/>
        </pc:sldMkLst>
        <pc:spChg chg="del">
          <ac:chgData name="Pagare, Mansi" userId="S::mpagare@iu.edu::16e3a064-9f79-4ffe-907b-d4042be546f7" providerId="AD" clId="Web-{00A894D9-5EC6-4C6B-B9C5-2C0ACE79FA85}" dt="2022-12-03T22:44:56.593" v="615"/>
          <ac:spMkLst>
            <pc:docMk/>
            <pc:sldMk cId="731403582" sldId="316"/>
            <ac:spMk id="2" creationId="{16868016-DC1A-925E-C109-31D02576D588}"/>
          </ac:spMkLst>
        </pc:spChg>
        <pc:spChg chg="add mod">
          <ac:chgData name="Pagare, Mansi" userId="S::mpagare@iu.edu::16e3a064-9f79-4ffe-907b-d4042be546f7" providerId="AD" clId="Web-{00A894D9-5EC6-4C6B-B9C5-2C0ACE79FA85}" dt="2022-12-03T23:07:44.378" v="691" actId="1076"/>
          <ac:spMkLst>
            <pc:docMk/>
            <pc:sldMk cId="731403582" sldId="316"/>
            <ac:spMk id="3" creationId="{8E49D658-C70F-6D9F-1C14-2708A157FEC1}"/>
          </ac:spMkLst>
        </pc:spChg>
        <pc:spChg chg="add mod">
          <ac:chgData name="Pagare, Mansi" userId="S::mpagare@iu.edu::16e3a064-9f79-4ffe-907b-d4042be546f7" providerId="AD" clId="Web-{00A894D9-5EC6-4C6B-B9C5-2C0ACE79FA85}" dt="2022-12-03T23:07:10.565" v="689" actId="14100"/>
          <ac:spMkLst>
            <pc:docMk/>
            <pc:sldMk cId="731403582" sldId="316"/>
            <ac:spMk id="5" creationId="{D97E8912-0217-9AE7-210D-02065CD03A4C}"/>
          </ac:spMkLst>
        </pc:spChg>
        <pc:picChg chg="add mod">
          <ac:chgData name="Pagare, Mansi" userId="S::mpagare@iu.edu::16e3a064-9f79-4ffe-907b-d4042be546f7" providerId="AD" clId="Web-{00A894D9-5EC6-4C6B-B9C5-2C0ACE79FA85}" dt="2022-12-03T23:04:44.484" v="655" actId="14100"/>
          <ac:picMkLst>
            <pc:docMk/>
            <pc:sldMk cId="731403582" sldId="316"/>
            <ac:picMk id="2" creationId="{B13F9B8E-DB17-2E10-6F4F-A820BCB7B46B}"/>
          </ac:picMkLst>
        </pc:picChg>
        <pc:picChg chg="add mod">
          <ac:chgData name="Pagare, Mansi" userId="S::mpagare@iu.edu::16e3a064-9f79-4ffe-907b-d4042be546f7" providerId="AD" clId="Web-{00A894D9-5EC6-4C6B-B9C5-2C0ACE79FA85}" dt="2022-12-03T23:05:44.547" v="662" actId="14100"/>
          <ac:picMkLst>
            <pc:docMk/>
            <pc:sldMk cId="731403582" sldId="316"/>
            <ac:picMk id="4" creationId="{9559D222-76CB-A352-22B1-73F01F3B528A}"/>
          </ac:picMkLst>
        </pc:picChg>
      </pc:sldChg>
      <pc:sldChg chg="addSp delSp modSp new">
        <pc:chgData name="Pagare, Mansi" userId="S::mpagare@iu.edu::16e3a064-9f79-4ffe-907b-d4042be546f7" providerId="AD" clId="Web-{00A894D9-5EC6-4C6B-B9C5-2C0ACE79FA85}" dt="2022-12-04T00:37:04.371" v="870" actId="14100"/>
        <pc:sldMkLst>
          <pc:docMk/>
          <pc:sldMk cId="2474504169" sldId="317"/>
        </pc:sldMkLst>
        <pc:spChg chg="del">
          <ac:chgData name="Pagare, Mansi" userId="S::mpagare@iu.edu::16e3a064-9f79-4ffe-907b-d4042be546f7" providerId="AD" clId="Web-{00A894D9-5EC6-4C6B-B9C5-2C0ACE79FA85}" dt="2022-12-03T23:10:55.445" v="777"/>
          <ac:spMkLst>
            <pc:docMk/>
            <pc:sldMk cId="2474504169" sldId="317"/>
            <ac:spMk id="2" creationId="{97C8EC06-7281-0E55-6626-A3317CE658E0}"/>
          </ac:spMkLst>
        </pc:spChg>
        <pc:spChg chg="add mod">
          <ac:chgData name="Pagare, Mansi" userId="S::mpagare@iu.edu::16e3a064-9f79-4ffe-907b-d4042be546f7" providerId="AD" clId="Web-{00A894D9-5EC6-4C6B-B9C5-2C0ACE79FA85}" dt="2022-12-04T00:36:43.761" v="868" actId="20577"/>
          <ac:spMkLst>
            <pc:docMk/>
            <pc:sldMk cId="2474504169" sldId="317"/>
            <ac:spMk id="2" creationId="{99354C66-B862-9DF3-B2BB-AA9B9CDFEFDC}"/>
          </ac:spMkLst>
        </pc:spChg>
        <pc:spChg chg="add mod">
          <ac:chgData name="Pagare, Mansi" userId="S::mpagare@iu.edu::16e3a064-9f79-4ffe-907b-d4042be546f7" providerId="AD" clId="Web-{00A894D9-5EC6-4C6B-B9C5-2C0ACE79FA85}" dt="2022-12-04T00:36:18.198" v="863" actId="14100"/>
          <ac:spMkLst>
            <pc:docMk/>
            <pc:sldMk cId="2474504169" sldId="317"/>
            <ac:spMk id="4" creationId="{04AD5F5C-A6EB-00CE-815F-E5D10C85BFAB}"/>
          </ac:spMkLst>
        </pc:spChg>
        <pc:spChg chg="add del mod">
          <ac:chgData name="Pagare, Mansi" userId="S::mpagare@iu.edu::16e3a064-9f79-4ffe-907b-d4042be546f7" providerId="AD" clId="Web-{00A894D9-5EC6-4C6B-B9C5-2C0ACE79FA85}" dt="2022-12-03T23:27:04.332" v="836"/>
          <ac:spMkLst>
            <pc:docMk/>
            <pc:sldMk cId="2474504169" sldId="317"/>
            <ac:spMk id="6" creationId="{2834AE72-F449-29AA-17AC-56F72F47A39B}"/>
          </ac:spMkLst>
        </pc:spChg>
        <pc:picChg chg="add mod">
          <ac:chgData name="Pagare, Mansi" userId="S::mpagare@iu.edu::16e3a064-9f79-4ffe-907b-d4042be546f7" providerId="AD" clId="Web-{00A894D9-5EC6-4C6B-B9C5-2C0ACE79FA85}" dt="2022-12-04T00:35:13.244" v="853" actId="1076"/>
          <ac:picMkLst>
            <pc:docMk/>
            <pc:sldMk cId="2474504169" sldId="317"/>
            <ac:picMk id="3" creationId="{4D9A6278-EAE6-5F6C-E7C5-9D9B6826B599}"/>
          </ac:picMkLst>
        </pc:picChg>
        <pc:picChg chg="add del mod">
          <ac:chgData name="Pagare, Mansi" userId="S::mpagare@iu.edu::16e3a064-9f79-4ffe-907b-d4042be546f7" providerId="AD" clId="Web-{00A894D9-5EC6-4C6B-B9C5-2C0ACE79FA85}" dt="2022-12-03T23:27:00.082" v="835"/>
          <ac:picMkLst>
            <pc:docMk/>
            <pc:sldMk cId="2474504169" sldId="317"/>
            <ac:picMk id="5" creationId="{3AC8EA71-2CE8-38F6-44C0-53029AC6B47D}"/>
          </ac:picMkLst>
        </pc:picChg>
        <pc:picChg chg="add mod">
          <ac:chgData name="Pagare, Mansi" userId="S::mpagare@iu.edu::16e3a064-9f79-4ffe-907b-d4042be546f7" providerId="AD" clId="Web-{00A894D9-5EC6-4C6B-B9C5-2C0ACE79FA85}" dt="2022-12-04T00:37:04.371" v="870" actId="14100"/>
          <ac:picMkLst>
            <pc:docMk/>
            <pc:sldMk cId="2474504169" sldId="317"/>
            <ac:picMk id="5" creationId="{7A62BAF6-9A8F-29B6-C5A8-092A7C7BC4FB}"/>
          </ac:picMkLst>
        </pc:picChg>
      </pc:sldChg>
      <pc:sldChg chg="addSp delSp modSp new">
        <pc:chgData name="Pagare, Mansi" userId="S::mpagare@iu.edu::16e3a064-9f79-4ffe-907b-d4042be546f7" providerId="AD" clId="Web-{00A894D9-5EC6-4C6B-B9C5-2C0ACE79FA85}" dt="2022-12-04T00:47:52.379" v="962" actId="1076"/>
        <pc:sldMkLst>
          <pc:docMk/>
          <pc:sldMk cId="1142789527" sldId="318"/>
        </pc:sldMkLst>
        <pc:spChg chg="del">
          <ac:chgData name="Pagare, Mansi" userId="S::mpagare@iu.edu::16e3a064-9f79-4ffe-907b-d4042be546f7" providerId="AD" clId="Web-{00A894D9-5EC6-4C6B-B9C5-2C0ACE79FA85}" dt="2022-12-03T23:16:49.364" v="826"/>
          <ac:spMkLst>
            <pc:docMk/>
            <pc:sldMk cId="1142789527" sldId="318"/>
            <ac:spMk id="2" creationId="{E3429723-8649-FE26-4F82-BFB52D3F6697}"/>
          </ac:spMkLst>
        </pc:spChg>
        <pc:spChg chg="add del mod">
          <ac:chgData name="Pagare, Mansi" userId="S::mpagare@iu.edu::16e3a064-9f79-4ffe-907b-d4042be546f7" providerId="AD" clId="Web-{00A894D9-5EC6-4C6B-B9C5-2C0ACE79FA85}" dt="2022-12-04T00:34:37.930" v="845"/>
          <ac:spMkLst>
            <pc:docMk/>
            <pc:sldMk cId="1142789527" sldId="318"/>
            <ac:spMk id="3" creationId="{939E3EC0-D20A-80D6-245F-FF7EF35631A6}"/>
          </ac:spMkLst>
        </pc:spChg>
        <pc:picChg chg="add mod">
          <ac:chgData name="Pagare, Mansi" userId="S::mpagare@iu.edu::16e3a064-9f79-4ffe-907b-d4042be546f7" providerId="AD" clId="Web-{00A894D9-5EC6-4C6B-B9C5-2C0ACE79FA85}" dt="2022-12-04T00:47:36.597" v="958" actId="14100"/>
          <ac:picMkLst>
            <pc:docMk/>
            <pc:sldMk cId="1142789527" sldId="318"/>
            <ac:picMk id="2" creationId="{6C9A9048-8681-BF37-25B3-6FB73C4488FD}"/>
          </ac:picMkLst>
        </pc:picChg>
        <pc:picChg chg="add del mod">
          <ac:chgData name="Pagare, Mansi" userId="S::mpagare@iu.edu::16e3a064-9f79-4ffe-907b-d4042be546f7" providerId="AD" clId="Web-{00A894D9-5EC6-4C6B-B9C5-2C0ACE79FA85}" dt="2022-12-04T00:34:55.509" v="848"/>
          <ac:picMkLst>
            <pc:docMk/>
            <pc:sldMk cId="1142789527" sldId="318"/>
            <ac:picMk id="4" creationId="{FDEB41CB-CCA5-03F1-438B-6DAC695E1A78}"/>
          </ac:picMkLst>
        </pc:picChg>
        <pc:picChg chg="add mod">
          <ac:chgData name="Pagare, Mansi" userId="S::mpagare@iu.edu::16e3a064-9f79-4ffe-907b-d4042be546f7" providerId="AD" clId="Web-{00A894D9-5EC6-4C6B-B9C5-2C0ACE79FA85}" dt="2022-12-04T00:47:40.722" v="959" actId="1076"/>
          <ac:picMkLst>
            <pc:docMk/>
            <pc:sldMk cId="1142789527" sldId="318"/>
            <ac:picMk id="5" creationId="{AE517B03-0470-9F1D-F648-84FB8310992D}"/>
          </ac:picMkLst>
        </pc:picChg>
        <pc:picChg chg="add mod">
          <ac:chgData name="Pagare, Mansi" userId="S::mpagare@iu.edu::16e3a064-9f79-4ffe-907b-d4042be546f7" providerId="AD" clId="Web-{00A894D9-5EC6-4C6B-B9C5-2C0ACE79FA85}" dt="2022-12-04T00:47:52.379" v="962" actId="1076"/>
          <ac:picMkLst>
            <pc:docMk/>
            <pc:sldMk cId="1142789527" sldId="318"/>
            <ac:picMk id="6" creationId="{65184C9A-02DF-3596-B8D4-E05526E1BDE1}"/>
          </ac:picMkLst>
        </pc:picChg>
      </pc:sldChg>
      <pc:sldChg chg="addSp delSp modSp new ord">
        <pc:chgData name="Pagare, Mansi" userId="S::mpagare@iu.edu::16e3a064-9f79-4ffe-907b-d4042be546f7" providerId="AD" clId="Web-{00A894D9-5EC6-4C6B-B9C5-2C0ACE79FA85}" dt="2022-12-04T00:45:51.400" v="937"/>
        <pc:sldMkLst>
          <pc:docMk/>
          <pc:sldMk cId="1741648200" sldId="319"/>
        </pc:sldMkLst>
        <pc:spChg chg="del">
          <ac:chgData name="Pagare, Mansi" userId="S::mpagare@iu.edu::16e3a064-9f79-4ffe-907b-d4042be546f7" providerId="AD" clId="Web-{00A894D9-5EC6-4C6B-B9C5-2C0ACE79FA85}" dt="2022-12-04T00:42:34.708" v="903"/>
          <ac:spMkLst>
            <pc:docMk/>
            <pc:sldMk cId="1741648200" sldId="319"/>
            <ac:spMk id="2" creationId="{2C505567-B78E-C279-776B-B8702F120109}"/>
          </ac:spMkLst>
        </pc:spChg>
        <pc:spChg chg="add mod">
          <ac:chgData name="Pagare, Mansi" userId="S::mpagare@iu.edu::16e3a064-9f79-4ffe-907b-d4042be546f7" providerId="AD" clId="Web-{00A894D9-5EC6-4C6B-B9C5-2C0ACE79FA85}" dt="2022-12-04T00:39:23.187" v="889" actId="14100"/>
          <ac:spMkLst>
            <pc:docMk/>
            <pc:sldMk cId="1741648200" sldId="319"/>
            <ac:spMk id="3" creationId="{87C19D0E-3431-D68C-69C3-F76673D6C257}"/>
          </ac:spMkLst>
        </pc:spChg>
        <pc:spChg chg="add del">
          <ac:chgData name="Pagare, Mansi" userId="S::mpagare@iu.edu::16e3a064-9f79-4ffe-907b-d4042be546f7" providerId="AD" clId="Web-{00A894D9-5EC6-4C6B-B9C5-2C0ACE79FA85}" dt="2022-12-04T00:45:51.400" v="937"/>
          <ac:spMkLst>
            <pc:docMk/>
            <pc:sldMk cId="1741648200" sldId="319"/>
            <ac:spMk id="8" creationId="{62E04483-0282-3E8A-6171-1A7C055C5DCD}"/>
          </ac:spMkLst>
        </pc:spChg>
        <pc:picChg chg="add mod">
          <ac:chgData name="Pagare, Mansi" userId="S::mpagare@iu.edu::16e3a064-9f79-4ffe-907b-d4042be546f7" providerId="AD" clId="Web-{00A894D9-5EC6-4C6B-B9C5-2C0ACE79FA85}" dt="2022-12-04T00:45:32.275" v="933" actId="14100"/>
          <ac:picMkLst>
            <pc:docMk/>
            <pc:sldMk cId="1741648200" sldId="319"/>
            <ac:picMk id="4" creationId="{2C030723-4ABF-E59B-182D-C2CD9B2FBE07}"/>
          </ac:picMkLst>
        </pc:picChg>
        <pc:picChg chg="add mod">
          <ac:chgData name="Pagare, Mansi" userId="S::mpagare@iu.edu::16e3a064-9f79-4ffe-907b-d4042be546f7" providerId="AD" clId="Web-{00A894D9-5EC6-4C6B-B9C5-2C0ACE79FA85}" dt="2022-12-04T00:42:51.833" v="910" actId="14100"/>
          <ac:picMkLst>
            <pc:docMk/>
            <pc:sldMk cId="1741648200" sldId="319"/>
            <ac:picMk id="5" creationId="{A877F155-9E54-89B8-65C6-31FD15AC2ED7}"/>
          </ac:picMkLst>
        </pc:picChg>
        <pc:picChg chg="add mod">
          <ac:chgData name="Pagare, Mansi" userId="S::mpagare@iu.edu::16e3a064-9f79-4ffe-907b-d4042be546f7" providerId="AD" clId="Web-{00A894D9-5EC6-4C6B-B9C5-2C0ACE79FA85}" dt="2022-12-04T00:45:39.619" v="935" actId="1076"/>
          <ac:picMkLst>
            <pc:docMk/>
            <pc:sldMk cId="1741648200" sldId="319"/>
            <ac:picMk id="6" creationId="{ABAE6AF1-7EDF-CAB6-5C98-F9265DE036E6}"/>
          </ac:picMkLst>
        </pc:picChg>
        <pc:picChg chg="add del mod">
          <ac:chgData name="Pagare, Mansi" userId="S::mpagare@iu.edu::16e3a064-9f79-4ffe-907b-d4042be546f7" providerId="AD" clId="Web-{00A894D9-5EC6-4C6B-B9C5-2C0ACE79FA85}" dt="2022-12-04T00:45:22.087" v="930"/>
          <ac:picMkLst>
            <pc:docMk/>
            <pc:sldMk cId="1741648200" sldId="319"/>
            <ac:picMk id="7" creationId="{07EBA7C8-1488-C128-C4FE-E5950374E9A9}"/>
          </ac:picMkLst>
        </pc:picChg>
      </pc:sldChg>
      <pc:sldChg chg="addSp delSp modSp new">
        <pc:chgData name="Pagare, Mansi" userId="S::mpagare@iu.edu::16e3a064-9f79-4ffe-907b-d4042be546f7" providerId="AD" clId="Web-{00A894D9-5EC6-4C6B-B9C5-2C0ACE79FA85}" dt="2022-12-04T00:56:32.428" v="1047" actId="1076"/>
        <pc:sldMkLst>
          <pc:docMk/>
          <pc:sldMk cId="4175105951" sldId="320"/>
        </pc:sldMkLst>
        <pc:spChg chg="add del mod">
          <ac:chgData name="Pagare, Mansi" userId="S::mpagare@iu.edu::16e3a064-9f79-4ffe-907b-d4042be546f7" providerId="AD" clId="Web-{00A894D9-5EC6-4C6B-B9C5-2C0ACE79FA85}" dt="2022-12-04T00:55:11.065" v="1020"/>
          <ac:spMkLst>
            <pc:docMk/>
            <pc:sldMk cId="4175105951" sldId="320"/>
            <ac:spMk id="5" creationId="{0351E5B1-4816-3A24-A10D-1E53A8D565A0}"/>
          </ac:spMkLst>
        </pc:spChg>
        <pc:picChg chg="add mod modCrop">
          <ac:chgData name="Pagare, Mansi" userId="S::mpagare@iu.edu::16e3a064-9f79-4ffe-907b-d4042be546f7" providerId="AD" clId="Web-{00A894D9-5EC6-4C6B-B9C5-2C0ACE79FA85}" dt="2022-12-04T00:56:23.146" v="1044" actId="1076"/>
          <ac:picMkLst>
            <pc:docMk/>
            <pc:sldMk cId="4175105951" sldId="320"/>
            <ac:picMk id="3" creationId="{4BF61B19-A608-C698-2C76-9FB624B5F385}"/>
          </ac:picMkLst>
        </pc:picChg>
        <pc:picChg chg="add mod">
          <ac:chgData name="Pagare, Mansi" userId="S::mpagare@iu.edu::16e3a064-9f79-4ffe-907b-d4042be546f7" providerId="AD" clId="Web-{00A894D9-5EC6-4C6B-B9C5-2C0ACE79FA85}" dt="2022-12-04T00:56:32.428" v="1047" actId="1076"/>
          <ac:picMkLst>
            <pc:docMk/>
            <pc:sldMk cId="4175105951" sldId="320"/>
            <ac:picMk id="4" creationId="{27EF471A-0668-98C3-955A-2F8315E00952}"/>
          </ac:picMkLst>
        </pc:picChg>
        <pc:picChg chg="add del mod">
          <ac:chgData name="Pagare, Mansi" userId="S::mpagare@iu.edu::16e3a064-9f79-4ffe-907b-d4042be546f7" providerId="AD" clId="Web-{00A894D9-5EC6-4C6B-B9C5-2C0ACE79FA85}" dt="2022-12-04T00:55:17.831" v="1022"/>
          <ac:picMkLst>
            <pc:docMk/>
            <pc:sldMk cId="4175105951" sldId="320"/>
            <ac:picMk id="6" creationId="{E56D3B64-4A7C-EDFA-B76A-AB3BAD8F2566}"/>
          </ac:picMkLst>
        </pc:picChg>
        <pc:picChg chg="add del mod">
          <ac:chgData name="Pagare, Mansi" userId="S::mpagare@iu.edu::16e3a064-9f79-4ffe-907b-d4042be546f7" providerId="AD" clId="Web-{00A894D9-5EC6-4C6B-B9C5-2C0ACE79FA85}" dt="2022-12-04T00:55:24.393" v="1024"/>
          <ac:picMkLst>
            <pc:docMk/>
            <pc:sldMk cId="4175105951" sldId="320"/>
            <ac:picMk id="7" creationId="{DB39FB40-FC91-FCD2-0372-3DF8D9419A47}"/>
          </ac:picMkLst>
        </pc:picChg>
      </pc:sldChg>
      <pc:sldChg chg="addSp delSp modSp new">
        <pc:chgData name="Pagare, Mansi" userId="S::mpagare@iu.edu::16e3a064-9f79-4ffe-907b-d4042be546f7" providerId="AD" clId="Web-{00A894D9-5EC6-4C6B-B9C5-2C0ACE79FA85}" dt="2022-12-04T00:57:45.492" v="1055" actId="1076"/>
        <pc:sldMkLst>
          <pc:docMk/>
          <pc:sldMk cId="419629336" sldId="321"/>
        </pc:sldMkLst>
        <pc:spChg chg="add mod">
          <ac:chgData name="Pagare, Mansi" userId="S::mpagare@iu.edu::16e3a064-9f79-4ffe-907b-d4042be546f7" providerId="AD" clId="Web-{00A894D9-5EC6-4C6B-B9C5-2C0ACE79FA85}" dt="2022-12-04T00:55:46.130" v="1029" actId="14100"/>
          <ac:spMkLst>
            <pc:docMk/>
            <pc:sldMk cId="419629336" sldId="321"/>
            <ac:spMk id="3" creationId="{82E953F2-EF1D-A80B-59AB-E011849A1F11}"/>
          </ac:spMkLst>
        </pc:spChg>
        <pc:picChg chg="add del mod">
          <ac:chgData name="Pagare, Mansi" userId="S::mpagare@iu.edu::16e3a064-9f79-4ffe-907b-d4042be546f7" providerId="AD" clId="Web-{00A894D9-5EC6-4C6B-B9C5-2C0ACE79FA85}" dt="2022-12-04T00:56:59.772" v="1048"/>
          <ac:picMkLst>
            <pc:docMk/>
            <pc:sldMk cId="419629336" sldId="321"/>
            <ac:picMk id="4" creationId="{2A0C8AB7-2819-0087-4102-EBFC9B3AEED7}"/>
          </ac:picMkLst>
        </pc:picChg>
        <pc:picChg chg="add mod">
          <ac:chgData name="Pagare, Mansi" userId="S::mpagare@iu.edu::16e3a064-9f79-4ffe-907b-d4042be546f7" providerId="AD" clId="Web-{00A894D9-5EC6-4C6B-B9C5-2C0ACE79FA85}" dt="2022-12-04T00:56:12.224" v="1040" actId="14100"/>
          <ac:picMkLst>
            <pc:docMk/>
            <pc:sldMk cId="419629336" sldId="321"/>
            <ac:picMk id="5" creationId="{C131E95D-2F8E-0043-5D94-62DF24D69585}"/>
          </ac:picMkLst>
        </pc:picChg>
        <pc:picChg chg="add mod">
          <ac:chgData name="Pagare, Mansi" userId="S::mpagare@iu.edu::16e3a064-9f79-4ffe-907b-d4042be546f7" providerId="AD" clId="Web-{00A894D9-5EC6-4C6B-B9C5-2C0ACE79FA85}" dt="2022-12-04T00:57:45.492" v="1055" actId="1076"/>
          <ac:picMkLst>
            <pc:docMk/>
            <pc:sldMk cId="419629336" sldId="321"/>
            <ac:picMk id="6" creationId="{10B84F90-9282-B60A-84AA-8DCB5E8D008F}"/>
          </ac:picMkLst>
        </pc:picChg>
      </pc:sldChg>
      <pc:sldChg chg="addSp delSp modSp new">
        <pc:chgData name="Pagare, Mansi" userId="S::mpagare@iu.edu::16e3a064-9f79-4ffe-907b-d4042be546f7" providerId="AD" clId="Web-{00A894D9-5EC6-4C6B-B9C5-2C0ACE79FA85}" dt="2022-12-04T01:03:12.734" v="1119" actId="14100"/>
        <pc:sldMkLst>
          <pc:docMk/>
          <pc:sldMk cId="485267040" sldId="322"/>
        </pc:sldMkLst>
        <pc:spChg chg="add mod">
          <ac:chgData name="Pagare, Mansi" userId="S::mpagare@iu.edu::16e3a064-9f79-4ffe-907b-d4042be546f7" providerId="AD" clId="Web-{00A894D9-5EC6-4C6B-B9C5-2C0ACE79FA85}" dt="2022-12-04T00:59:27.807" v="1090" actId="14100"/>
          <ac:spMkLst>
            <pc:docMk/>
            <pc:sldMk cId="485267040" sldId="322"/>
            <ac:spMk id="3" creationId="{BB8FC78C-30B7-D4D1-EC21-B0973E3C47CD}"/>
          </ac:spMkLst>
        </pc:spChg>
        <pc:picChg chg="add mod">
          <ac:chgData name="Pagare, Mansi" userId="S::mpagare@iu.edu::16e3a064-9f79-4ffe-907b-d4042be546f7" providerId="AD" clId="Web-{00A894D9-5EC6-4C6B-B9C5-2C0ACE79FA85}" dt="2022-12-04T01:03:03" v="1117" actId="1076"/>
          <ac:picMkLst>
            <pc:docMk/>
            <pc:sldMk cId="485267040" sldId="322"/>
            <ac:picMk id="4" creationId="{AB5126EE-C3AB-7714-D4F9-E9A952B189AA}"/>
          </ac:picMkLst>
        </pc:picChg>
        <pc:picChg chg="add mod">
          <ac:chgData name="Pagare, Mansi" userId="S::mpagare@iu.edu::16e3a064-9f79-4ffe-907b-d4042be546f7" providerId="AD" clId="Web-{00A894D9-5EC6-4C6B-B9C5-2C0ACE79FA85}" dt="2022-12-04T01:03:07.984" v="1118" actId="14100"/>
          <ac:picMkLst>
            <pc:docMk/>
            <pc:sldMk cId="485267040" sldId="322"/>
            <ac:picMk id="5" creationId="{E2EDE652-782E-52EE-9F47-27269972EB86}"/>
          </ac:picMkLst>
        </pc:picChg>
        <pc:picChg chg="add del mod">
          <ac:chgData name="Pagare, Mansi" userId="S::mpagare@iu.edu::16e3a064-9f79-4ffe-907b-d4042be546f7" providerId="AD" clId="Web-{00A894D9-5EC6-4C6B-B9C5-2C0ACE79FA85}" dt="2022-12-04T01:01:58.061" v="1101"/>
          <ac:picMkLst>
            <pc:docMk/>
            <pc:sldMk cId="485267040" sldId="322"/>
            <ac:picMk id="6" creationId="{A18405CB-32DA-D5C4-C380-99D22D0A22A0}"/>
          </ac:picMkLst>
        </pc:picChg>
        <pc:picChg chg="add mod">
          <ac:chgData name="Pagare, Mansi" userId="S::mpagare@iu.edu::16e3a064-9f79-4ffe-907b-d4042be546f7" providerId="AD" clId="Web-{00A894D9-5EC6-4C6B-B9C5-2C0ACE79FA85}" dt="2022-12-04T01:03:12.734" v="1119" actId="14100"/>
          <ac:picMkLst>
            <pc:docMk/>
            <pc:sldMk cId="485267040" sldId="322"/>
            <ac:picMk id="7" creationId="{612B236D-9011-621B-CD60-3314AEC5F900}"/>
          </ac:picMkLst>
        </pc:picChg>
      </pc:sldChg>
      <pc:sldChg chg="addSp delSp modSp new">
        <pc:chgData name="Pagare, Mansi" userId="S::mpagare@iu.edu::16e3a064-9f79-4ffe-907b-d4042be546f7" providerId="AD" clId="Web-{00A894D9-5EC6-4C6B-B9C5-2C0ACE79FA85}" dt="2022-12-04T01:10:00.173" v="1168" actId="1076"/>
        <pc:sldMkLst>
          <pc:docMk/>
          <pc:sldMk cId="955305155" sldId="323"/>
        </pc:sldMkLst>
        <pc:spChg chg="add del mod">
          <ac:chgData name="Pagare, Mansi" userId="S::mpagare@iu.edu::16e3a064-9f79-4ffe-907b-d4042be546f7" providerId="AD" clId="Web-{00A894D9-5EC6-4C6B-B9C5-2C0ACE79FA85}" dt="2022-12-04T01:08:01.773" v="1136"/>
          <ac:spMkLst>
            <pc:docMk/>
            <pc:sldMk cId="955305155" sldId="323"/>
            <ac:spMk id="3" creationId="{7EC673AB-412F-3C95-593B-59659C357585}"/>
          </ac:spMkLst>
        </pc:spChg>
        <pc:spChg chg="add mod">
          <ac:chgData name="Pagare, Mansi" userId="S::mpagare@iu.edu::16e3a064-9f79-4ffe-907b-d4042be546f7" providerId="AD" clId="Web-{00A894D9-5EC6-4C6B-B9C5-2C0ACE79FA85}" dt="2022-12-04T01:09:14.219" v="1164" actId="1076"/>
          <ac:spMkLst>
            <pc:docMk/>
            <pc:sldMk cId="955305155" sldId="323"/>
            <ac:spMk id="4" creationId="{A581740C-A6A7-DA4F-DC88-3504EC091EA7}"/>
          </ac:spMkLst>
        </pc:spChg>
        <pc:spChg chg="add del">
          <ac:chgData name="Pagare, Mansi" userId="S::mpagare@iu.edu::16e3a064-9f79-4ffe-907b-d4042be546f7" providerId="AD" clId="Web-{00A894D9-5EC6-4C6B-B9C5-2C0ACE79FA85}" dt="2022-12-04T01:08:17.481" v="1139"/>
          <ac:spMkLst>
            <pc:docMk/>
            <pc:sldMk cId="955305155" sldId="323"/>
            <ac:spMk id="5" creationId="{6B09865F-A416-9938-A579-12FA00FA02DA}"/>
          </ac:spMkLst>
        </pc:spChg>
        <pc:picChg chg="add mod">
          <ac:chgData name="Pagare, Mansi" userId="S::mpagare@iu.edu::16e3a064-9f79-4ffe-907b-d4042be546f7" providerId="AD" clId="Web-{00A894D9-5EC6-4C6B-B9C5-2C0ACE79FA85}" dt="2022-12-04T01:10:00.173" v="1168" actId="1076"/>
          <ac:picMkLst>
            <pc:docMk/>
            <pc:sldMk cId="955305155" sldId="323"/>
            <ac:picMk id="6" creationId="{C2DCC943-DC04-8ED8-09CC-FD5BA6D04607}"/>
          </ac:picMkLst>
        </pc:picChg>
      </pc:sldChg>
      <pc:sldChg chg="addSp delSp modSp new">
        <pc:chgData name="Pagare, Mansi" userId="S::mpagare@iu.edu::16e3a064-9f79-4ffe-907b-d4042be546f7" providerId="AD" clId="Web-{00A894D9-5EC6-4C6B-B9C5-2C0ACE79FA85}" dt="2022-12-04T01:14:33.152" v="1225" actId="1076"/>
        <pc:sldMkLst>
          <pc:docMk/>
          <pc:sldMk cId="3083954865" sldId="324"/>
        </pc:sldMkLst>
        <pc:spChg chg="add mod">
          <ac:chgData name="Pagare, Mansi" userId="S::mpagare@iu.edu::16e3a064-9f79-4ffe-907b-d4042be546f7" providerId="AD" clId="Web-{00A894D9-5EC6-4C6B-B9C5-2C0ACE79FA85}" dt="2022-12-04T01:14:12.433" v="1219" actId="1076"/>
          <ac:spMkLst>
            <pc:docMk/>
            <pc:sldMk cId="3083954865" sldId="324"/>
            <ac:spMk id="6" creationId="{9DA2D27D-836A-F709-0B6D-F68CA6044CCF}"/>
          </ac:spMkLst>
        </pc:spChg>
        <pc:picChg chg="add del mod">
          <ac:chgData name="Pagare, Mansi" userId="S::mpagare@iu.edu::16e3a064-9f79-4ffe-907b-d4042be546f7" providerId="AD" clId="Web-{00A894D9-5EC6-4C6B-B9C5-2C0ACE79FA85}" dt="2022-12-04T01:11:56.399" v="1172"/>
          <ac:picMkLst>
            <pc:docMk/>
            <pc:sldMk cId="3083954865" sldId="324"/>
            <ac:picMk id="3" creationId="{18691B0E-B4F6-C8DE-A79D-94A0B9BB385D}"/>
          </ac:picMkLst>
        </pc:picChg>
        <pc:picChg chg="add mod">
          <ac:chgData name="Pagare, Mansi" userId="S::mpagare@iu.edu::16e3a064-9f79-4ffe-907b-d4042be546f7" providerId="AD" clId="Web-{00A894D9-5EC6-4C6B-B9C5-2C0ACE79FA85}" dt="2022-12-04T01:14:19.215" v="1220" actId="1076"/>
          <ac:picMkLst>
            <pc:docMk/>
            <pc:sldMk cId="3083954865" sldId="324"/>
            <ac:picMk id="4" creationId="{DCCA4B42-7BF0-0317-C98C-85D836808E75}"/>
          </ac:picMkLst>
        </pc:picChg>
        <pc:picChg chg="add mod">
          <ac:chgData name="Pagare, Mansi" userId="S::mpagare@iu.edu::16e3a064-9f79-4ffe-907b-d4042be546f7" providerId="AD" clId="Web-{00A894D9-5EC6-4C6B-B9C5-2C0ACE79FA85}" dt="2022-12-04T01:14:33.152" v="1225" actId="1076"/>
          <ac:picMkLst>
            <pc:docMk/>
            <pc:sldMk cId="3083954865" sldId="324"/>
            <ac:picMk id="5" creationId="{B1EB6751-CEB0-19C8-046D-85D3753457BA}"/>
          </ac:picMkLst>
        </pc:picChg>
      </pc:sldChg>
      <pc:sldChg chg="addSp modSp new">
        <pc:chgData name="Pagare, Mansi" userId="S::mpagare@iu.edu::16e3a064-9f79-4ffe-907b-d4042be546f7" providerId="AD" clId="Web-{00A894D9-5EC6-4C6B-B9C5-2C0ACE79FA85}" dt="2022-12-04T01:18:16.798" v="1262" actId="1076"/>
        <pc:sldMkLst>
          <pc:docMk/>
          <pc:sldMk cId="2349844537" sldId="325"/>
        </pc:sldMkLst>
        <pc:spChg chg="add mod">
          <ac:chgData name="Pagare, Mansi" userId="S::mpagare@iu.edu::16e3a064-9f79-4ffe-907b-d4042be546f7" providerId="AD" clId="Web-{00A894D9-5EC6-4C6B-B9C5-2C0ACE79FA85}" dt="2022-12-04T01:16:54.281" v="1256" actId="1076"/>
          <ac:spMkLst>
            <pc:docMk/>
            <pc:sldMk cId="2349844537" sldId="325"/>
            <ac:spMk id="3" creationId="{DD7B3C32-6679-3156-7EEF-CFB8955F1F04}"/>
          </ac:spMkLst>
        </pc:spChg>
        <pc:picChg chg="add mod">
          <ac:chgData name="Pagare, Mansi" userId="S::mpagare@iu.edu::16e3a064-9f79-4ffe-907b-d4042be546f7" providerId="AD" clId="Web-{00A894D9-5EC6-4C6B-B9C5-2C0ACE79FA85}" dt="2022-12-04T01:18:16.798" v="1262" actId="1076"/>
          <ac:picMkLst>
            <pc:docMk/>
            <pc:sldMk cId="2349844537" sldId="325"/>
            <ac:picMk id="4" creationId="{18CB5494-70CB-425F-3753-05E9CDA6C544}"/>
          </ac:picMkLst>
        </pc:picChg>
      </pc:sldChg>
      <pc:sldChg chg="addSp modSp new">
        <pc:chgData name="Pagare, Mansi" userId="S::mpagare@iu.edu::16e3a064-9f79-4ffe-907b-d4042be546f7" providerId="AD" clId="Web-{00A894D9-5EC6-4C6B-B9C5-2C0ACE79FA85}" dt="2022-12-04T01:19:44.957" v="1293" actId="1076"/>
        <pc:sldMkLst>
          <pc:docMk/>
          <pc:sldMk cId="2122403114" sldId="326"/>
        </pc:sldMkLst>
        <pc:spChg chg="add mod">
          <ac:chgData name="Pagare, Mansi" userId="S::mpagare@iu.edu::16e3a064-9f79-4ffe-907b-d4042be546f7" providerId="AD" clId="Web-{00A894D9-5EC6-4C6B-B9C5-2C0ACE79FA85}" dt="2022-12-04T01:19:10.190" v="1289" actId="1076"/>
          <ac:spMkLst>
            <pc:docMk/>
            <pc:sldMk cId="2122403114" sldId="326"/>
            <ac:spMk id="3" creationId="{23347C68-AA5F-CB49-3776-9A4BA8ECE11B}"/>
          </ac:spMkLst>
        </pc:spChg>
        <pc:picChg chg="add mod">
          <ac:chgData name="Pagare, Mansi" userId="S::mpagare@iu.edu::16e3a064-9f79-4ffe-907b-d4042be546f7" providerId="AD" clId="Web-{00A894D9-5EC6-4C6B-B9C5-2C0ACE79FA85}" dt="2022-12-04T01:19:44.957" v="1293" actId="1076"/>
          <ac:picMkLst>
            <pc:docMk/>
            <pc:sldMk cId="2122403114" sldId="326"/>
            <ac:picMk id="4" creationId="{B842741B-8C89-E14F-4B30-CC4006AC23C9}"/>
          </ac:picMkLst>
        </pc:picChg>
      </pc:sldChg>
      <pc:sldChg chg="addSp delSp modSp new">
        <pc:chgData name="Pagare, Mansi" userId="S::mpagare@iu.edu::16e3a064-9f79-4ffe-907b-d4042be546f7" providerId="AD" clId="Web-{00A894D9-5EC6-4C6B-B9C5-2C0ACE79FA85}" dt="2022-12-04T01:45:10.510" v="1555"/>
        <pc:sldMkLst>
          <pc:docMk/>
          <pc:sldMk cId="1441539082" sldId="327"/>
        </pc:sldMkLst>
        <pc:spChg chg="del">
          <ac:chgData name="Pagare, Mansi" userId="S::mpagare@iu.edu::16e3a064-9f79-4ffe-907b-d4042be546f7" providerId="AD" clId="Web-{00A894D9-5EC6-4C6B-B9C5-2C0ACE79FA85}" dt="2022-12-04T01:45:10.510" v="1555"/>
          <ac:spMkLst>
            <pc:docMk/>
            <pc:sldMk cId="1441539082" sldId="327"/>
            <ac:spMk id="2" creationId="{4D7D9663-FF91-4FD7-3A61-F43BD3A91D0C}"/>
          </ac:spMkLst>
        </pc:spChg>
        <pc:spChg chg="add mod">
          <ac:chgData name="Pagare, Mansi" userId="S::mpagare@iu.edu::16e3a064-9f79-4ffe-907b-d4042be546f7" providerId="AD" clId="Web-{00A894D9-5EC6-4C6B-B9C5-2C0ACE79FA85}" dt="2022-12-04T01:40:21.003" v="1536" actId="1076"/>
          <ac:spMkLst>
            <pc:docMk/>
            <pc:sldMk cId="1441539082" sldId="327"/>
            <ac:spMk id="3" creationId="{D444B8AB-32C2-7676-3767-78649FD1B483}"/>
          </ac:spMkLst>
        </pc:spChg>
        <pc:picChg chg="add mod">
          <ac:chgData name="Pagare, Mansi" userId="S::mpagare@iu.edu::16e3a064-9f79-4ffe-907b-d4042be546f7" providerId="AD" clId="Web-{00A894D9-5EC6-4C6B-B9C5-2C0ACE79FA85}" dt="2022-12-04T01:41:45.505" v="1544" actId="1076"/>
          <ac:picMkLst>
            <pc:docMk/>
            <pc:sldMk cId="1441539082" sldId="327"/>
            <ac:picMk id="4" creationId="{A4AEF622-3E4A-0516-BEC8-BE4B3E25A528}"/>
          </ac:picMkLst>
        </pc:picChg>
        <pc:picChg chg="add mod">
          <ac:chgData name="Pagare, Mansi" userId="S::mpagare@iu.edu::16e3a064-9f79-4ffe-907b-d4042be546f7" providerId="AD" clId="Web-{00A894D9-5EC6-4C6B-B9C5-2C0ACE79FA85}" dt="2022-12-04T01:45:02.823" v="1554" actId="1076"/>
          <ac:picMkLst>
            <pc:docMk/>
            <pc:sldMk cId="1441539082" sldId="327"/>
            <ac:picMk id="5" creationId="{7DA67942-B966-B97D-A074-AABE4F54ED20}"/>
          </ac:picMkLst>
        </pc:picChg>
      </pc:sldChg>
      <pc:sldChg chg="addSp delSp modSp new">
        <pc:chgData name="Pagare, Mansi" userId="S::mpagare@iu.edu::16e3a064-9f79-4ffe-907b-d4042be546f7" providerId="AD" clId="Web-{00A894D9-5EC6-4C6B-B9C5-2C0ACE79FA85}" dt="2022-12-04T01:53:22.651" v="1664" actId="1076"/>
        <pc:sldMkLst>
          <pc:docMk/>
          <pc:sldMk cId="1381757462" sldId="328"/>
        </pc:sldMkLst>
        <pc:spChg chg="del">
          <ac:chgData name="Pagare, Mansi" userId="S::mpagare@iu.edu::16e3a064-9f79-4ffe-907b-d4042be546f7" providerId="AD" clId="Web-{00A894D9-5EC6-4C6B-B9C5-2C0ACE79FA85}" dt="2022-12-04T01:48:18.296" v="1575"/>
          <ac:spMkLst>
            <pc:docMk/>
            <pc:sldMk cId="1381757462" sldId="328"/>
            <ac:spMk id="2" creationId="{D95E7263-1759-CB7D-C19D-0B2904194254}"/>
          </ac:spMkLst>
        </pc:spChg>
        <pc:spChg chg="add mod">
          <ac:chgData name="Pagare, Mansi" userId="S::mpagare@iu.edu::16e3a064-9f79-4ffe-907b-d4042be546f7" providerId="AD" clId="Web-{00A894D9-5EC6-4C6B-B9C5-2C0ACE79FA85}" dt="2022-12-04T01:49:54.173" v="1605" actId="1076"/>
          <ac:spMkLst>
            <pc:docMk/>
            <pc:sldMk cId="1381757462" sldId="328"/>
            <ac:spMk id="6" creationId="{B54B3DDC-E3B6-B5D1-2EB0-9C6388B5C0B6}"/>
          </ac:spMkLst>
        </pc:spChg>
        <pc:spChg chg="add mod">
          <ac:chgData name="Pagare, Mansi" userId="S::mpagare@iu.edu::16e3a064-9f79-4ffe-907b-d4042be546f7" providerId="AD" clId="Web-{00A894D9-5EC6-4C6B-B9C5-2C0ACE79FA85}" dt="2022-12-04T01:51:52.914" v="1648" actId="1076"/>
          <ac:spMkLst>
            <pc:docMk/>
            <pc:sldMk cId="1381757462" sldId="328"/>
            <ac:spMk id="9" creationId="{F9171554-D727-9B68-9DB4-5F8A1E14EAAD}"/>
          </ac:spMkLst>
        </pc:spChg>
        <pc:picChg chg="add del mod">
          <ac:chgData name="Pagare, Mansi" userId="S::mpagare@iu.edu::16e3a064-9f79-4ffe-907b-d4042be546f7" providerId="AD" clId="Web-{00A894D9-5EC6-4C6B-B9C5-2C0ACE79FA85}" dt="2022-12-04T01:50:43.709" v="1614"/>
          <ac:picMkLst>
            <pc:docMk/>
            <pc:sldMk cId="1381757462" sldId="328"/>
            <ac:picMk id="3" creationId="{FB8B68E9-3454-231B-7FFF-2EEE6291E3A1}"/>
          </ac:picMkLst>
        </pc:picChg>
        <pc:picChg chg="add mod modCrop">
          <ac:chgData name="Pagare, Mansi" userId="S::mpagare@iu.edu::16e3a064-9f79-4ffe-907b-d4042be546f7" providerId="AD" clId="Web-{00A894D9-5EC6-4C6B-B9C5-2C0ACE79FA85}" dt="2022-12-04T01:51:05.584" v="1622" actId="14100"/>
          <ac:picMkLst>
            <pc:docMk/>
            <pc:sldMk cId="1381757462" sldId="328"/>
            <ac:picMk id="4" creationId="{E2325256-5849-B062-CE3D-F84EDCDE03A2}"/>
          </ac:picMkLst>
        </pc:picChg>
        <pc:picChg chg="add mod">
          <ac:chgData name="Pagare, Mansi" userId="S::mpagare@iu.edu::16e3a064-9f79-4ffe-907b-d4042be546f7" providerId="AD" clId="Web-{00A894D9-5EC6-4C6B-B9C5-2C0ACE79FA85}" dt="2022-12-04T01:53:14.432" v="1663" actId="1076"/>
          <ac:picMkLst>
            <pc:docMk/>
            <pc:sldMk cId="1381757462" sldId="328"/>
            <ac:picMk id="5" creationId="{6AC0E7BF-7E70-56DD-15F7-AC69C56BA207}"/>
          </ac:picMkLst>
        </pc:picChg>
        <pc:picChg chg="add mod">
          <ac:chgData name="Pagare, Mansi" userId="S::mpagare@iu.edu::16e3a064-9f79-4ffe-907b-d4042be546f7" providerId="AD" clId="Web-{00A894D9-5EC6-4C6B-B9C5-2C0ACE79FA85}" dt="2022-12-04T01:51:13.319" v="1623" actId="1076"/>
          <ac:picMkLst>
            <pc:docMk/>
            <pc:sldMk cId="1381757462" sldId="328"/>
            <ac:picMk id="7" creationId="{5AB1B1DD-B469-3C87-1A39-5F0068D722D7}"/>
          </ac:picMkLst>
        </pc:picChg>
        <pc:picChg chg="add mod">
          <ac:chgData name="Pagare, Mansi" userId="S::mpagare@iu.edu::16e3a064-9f79-4ffe-907b-d4042be546f7" providerId="AD" clId="Web-{00A894D9-5EC6-4C6B-B9C5-2C0ACE79FA85}" dt="2022-12-04T01:52:01.712" v="1650" actId="14100"/>
          <ac:picMkLst>
            <pc:docMk/>
            <pc:sldMk cId="1381757462" sldId="328"/>
            <ac:picMk id="8" creationId="{8B5C9485-1BE7-7FD0-01CA-A3E87E77CEF4}"/>
          </ac:picMkLst>
        </pc:picChg>
        <pc:picChg chg="add mod">
          <ac:chgData name="Pagare, Mansi" userId="S::mpagare@iu.edu::16e3a064-9f79-4ffe-907b-d4042be546f7" providerId="AD" clId="Web-{00A894D9-5EC6-4C6B-B9C5-2C0ACE79FA85}" dt="2022-12-04T01:53:22.651" v="1664" actId="1076"/>
          <ac:picMkLst>
            <pc:docMk/>
            <pc:sldMk cId="1381757462" sldId="328"/>
            <ac:picMk id="10" creationId="{582288BD-6486-DBF1-72C9-D4C8F1EC4C61}"/>
          </ac:picMkLst>
        </pc:picChg>
      </pc:sldChg>
      <pc:sldChg chg="addSp modSp new">
        <pc:chgData name="Pagare, Mansi" userId="S::mpagare@iu.edu::16e3a064-9f79-4ffe-907b-d4042be546f7" providerId="AD" clId="Web-{00A894D9-5EC6-4C6B-B9C5-2C0ACE79FA85}" dt="2022-12-04T01:21:15.225" v="1330" actId="1076"/>
        <pc:sldMkLst>
          <pc:docMk/>
          <pc:sldMk cId="516298937" sldId="329"/>
        </pc:sldMkLst>
        <pc:spChg chg="add mod">
          <ac:chgData name="Pagare, Mansi" userId="S::mpagare@iu.edu::16e3a064-9f79-4ffe-907b-d4042be546f7" providerId="AD" clId="Web-{00A894D9-5EC6-4C6B-B9C5-2C0ACE79FA85}" dt="2022-12-04T01:20:35.849" v="1325" actId="1076"/>
          <ac:spMkLst>
            <pc:docMk/>
            <pc:sldMk cId="516298937" sldId="329"/>
            <ac:spMk id="3" creationId="{51FB17A3-A3F3-523D-EB83-E0B58A08FD1C}"/>
          </ac:spMkLst>
        </pc:spChg>
        <pc:picChg chg="add mod">
          <ac:chgData name="Pagare, Mansi" userId="S::mpagare@iu.edu::16e3a064-9f79-4ffe-907b-d4042be546f7" providerId="AD" clId="Web-{00A894D9-5EC6-4C6B-B9C5-2C0ACE79FA85}" dt="2022-12-04T01:21:15.225" v="1330" actId="1076"/>
          <ac:picMkLst>
            <pc:docMk/>
            <pc:sldMk cId="516298937" sldId="329"/>
            <ac:picMk id="4" creationId="{6A1E6CDA-718D-D19D-C62B-097771517C76}"/>
          </ac:picMkLst>
        </pc:picChg>
      </pc:sldChg>
      <pc:sldChg chg="addSp modSp new">
        <pc:chgData name="Pagare, Mansi" userId="S::mpagare@iu.edu::16e3a064-9f79-4ffe-907b-d4042be546f7" providerId="AD" clId="Web-{00A894D9-5EC6-4C6B-B9C5-2C0ACE79FA85}" dt="2022-12-04T01:25:27.762" v="1385" actId="1076"/>
        <pc:sldMkLst>
          <pc:docMk/>
          <pc:sldMk cId="2532324727" sldId="330"/>
        </pc:sldMkLst>
        <pc:spChg chg="add mod">
          <ac:chgData name="Pagare, Mansi" userId="S::mpagare@iu.edu::16e3a064-9f79-4ffe-907b-d4042be546f7" providerId="AD" clId="Web-{00A894D9-5EC6-4C6B-B9C5-2C0ACE79FA85}" dt="2022-12-04T01:22:52.977" v="1369" actId="1076"/>
          <ac:spMkLst>
            <pc:docMk/>
            <pc:sldMk cId="2532324727" sldId="330"/>
            <ac:spMk id="3" creationId="{F21082EE-24D0-ED18-04C7-C11E48FAEF7D}"/>
          </ac:spMkLst>
        </pc:spChg>
        <pc:picChg chg="add mod">
          <ac:chgData name="Pagare, Mansi" userId="S::mpagare@iu.edu::16e3a064-9f79-4ffe-907b-d4042be546f7" providerId="AD" clId="Web-{00A894D9-5EC6-4C6B-B9C5-2C0ACE79FA85}" dt="2022-12-04T01:25:23.606" v="1384" actId="14100"/>
          <ac:picMkLst>
            <pc:docMk/>
            <pc:sldMk cId="2532324727" sldId="330"/>
            <ac:picMk id="4" creationId="{CA8B1320-7CB7-A124-969D-98CDB9BE5E64}"/>
          </ac:picMkLst>
        </pc:picChg>
        <pc:picChg chg="add mod">
          <ac:chgData name="Pagare, Mansi" userId="S::mpagare@iu.edu::16e3a064-9f79-4ffe-907b-d4042be546f7" providerId="AD" clId="Web-{00A894D9-5EC6-4C6B-B9C5-2C0ACE79FA85}" dt="2022-12-04T01:25:27.762" v="1385" actId="1076"/>
          <ac:picMkLst>
            <pc:docMk/>
            <pc:sldMk cId="2532324727" sldId="330"/>
            <ac:picMk id="5" creationId="{76FF0F87-8F8A-6617-BAEE-E4FD339A001D}"/>
          </ac:picMkLst>
        </pc:picChg>
      </pc:sldChg>
      <pc:sldChg chg="addSp modSp new">
        <pc:chgData name="Pagare, Mansi" userId="S::mpagare@iu.edu::16e3a064-9f79-4ffe-907b-d4042be546f7" providerId="AD" clId="Web-{00A894D9-5EC6-4C6B-B9C5-2C0ACE79FA85}" dt="2022-12-04T01:30:12.504" v="1421" actId="14100"/>
        <pc:sldMkLst>
          <pc:docMk/>
          <pc:sldMk cId="2433771939" sldId="331"/>
        </pc:sldMkLst>
        <pc:spChg chg="add mod">
          <ac:chgData name="Pagare, Mansi" userId="S::mpagare@iu.edu::16e3a064-9f79-4ffe-907b-d4042be546f7" providerId="AD" clId="Web-{00A894D9-5EC6-4C6B-B9C5-2C0ACE79FA85}" dt="2022-12-04T01:28:00.142" v="1406" actId="1076"/>
          <ac:spMkLst>
            <pc:docMk/>
            <pc:sldMk cId="2433771939" sldId="331"/>
            <ac:spMk id="3" creationId="{234A903D-EC8A-4695-DC4C-E7E7FBEFE7F5}"/>
          </ac:spMkLst>
        </pc:spChg>
        <pc:picChg chg="add mod">
          <ac:chgData name="Pagare, Mansi" userId="S::mpagare@iu.edu::16e3a064-9f79-4ffe-907b-d4042be546f7" providerId="AD" clId="Web-{00A894D9-5EC6-4C6B-B9C5-2C0ACE79FA85}" dt="2022-12-04T01:30:12.504" v="1421" actId="14100"/>
          <ac:picMkLst>
            <pc:docMk/>
            <pc:sldMk cId="2433771939" sldId="331"/>
            <ac:picMk id="4" creationId="{0B557E96-5E32-3A51-172D-AF101FB640C7}"/>
          </ac:picMkLst>
        </pc:picChg>
        <pc:picChg chg="add mod">
          <ac:chgData name="Pagare, Mansi" userId="S::mpagare@iu.edu::16e3a064-9f79-4ffe-907b-d4042be546f7" providerId="AD" clId="Web-{00A894D9-5EC6-4C6B-B9C5-2C0ACE79FA85}" dt="2022-12-04T01:30:06.020" v="1419" actId="1076"/>
          <ac:picMkLst>
            <pc:docMk/>
            <pc:sldMk cId="2433771939" sldId="331"/>
            <ac:picMk id="5" creationId="{3375571C-F1B4-9083-3E63-5B1D82BE7FE8}"/>
          </ac:picMkLst>
        </pc:picChg>
      </pc:sldChg>
      <pc:sldChg chg="addSp modSp new">
        <pc:chgData name="Pagare, Mansi" userId="S::mpagare@iu.edu::16e3a064-9f79-4ffe-907b-d4042be546f7" providerId="AD" clId="Web-{00A894D9-5EC6-4C6B-B9C5-2C0ACE79FA85}" dt="2022-12-04T01:38:50.251" v="1517" actId="14100"/>
        <pc:sldMkLst>
          <pc:docMk/>
          <pc:sldMk cId="1234990782" sldId="332"/>
        </pc:sldMkLst>
        <pc:spChg chg="add mod">
          <ac:chgData name="Pagare, Mansi" userId="S::mpagare@iu.edu::16e3a064-9f79-4ffe-907b-d4042be546f7" providerId="AD" clId="Web-{00A894D9-5EC6-4C6B-B9C5-2C0ACE79FA85}" dt="2022-12-04T01:38:03.516" v="1512" actId="1076"/>
          <ac:spMkLst>
            <pc:docMk/>
            <pc:sldMk cId="1234990782" sldId="332"/>
            <ac:spMk id="3" creationId="{D530BA05-E1EC-55A9-8597-F4EF5D74E836}"/>
          </ac:spMkLst>
        </pc:spChg>
        <pc:picChg chg="add mod">
          <ac:chgData name="Pagare, Mansi" userId="S::mpagare@iu.edu::16e3a064-9f79-4ffe-907b-d4042be546f7" providerId="AD" clId="Web-{00A894D9-5EC6-4C6B-B9C5-2C0ACE79FA85}" dt="2022-12-04T01:38:50.251" v="1517" actId="14100"/>
          <ac:picMkLst>
            <pc:docMk/>
            <pc:sldMk cId="1234990782" sldId="332"/>
            <ac:picMk id="4" creationId="{F702E7BE-2A50-2391-C9AC-1AF13E520FAE}"/>
          </ac:picMkLst>
        </pc:picChg>
      </pc:sldChg>
      <pc:sldChg chg="addSp delSp modSp add replId">
        <pc:chgData name="Pagare, Mansi" userId="S::mpagare@iu.edu::16e3a064-9f79-4ffe-907b-d4042be546f7" providerId="AD" clId="Web-{00A894D9-5EC6-4C6B-B9C5-2C0ACE79FA85}" dt="2022-12-04T01:36:26.263" v="1491" actId="1076"/>
        <pc:sldMkLst>
          <pc:docMk/>
          <pc:sldMk cId="2131097399" sldId="333"/>
        </pc:sldMkLst>
        <pc:spChg chg="del">
          <ac:chgData name="Pagare, Mansi" userId="S::mpagare@iu.edu::16e3a064-9f79-4ffe-907b-d4042be546f7" providerId="AD" clId="Web-{00A894D9-5EC6-4C6B-B9C5-2C0ACE79FA85}" dt="2022-12-04T01:28:43.815" v="1410"/>
          <ac:spMkLst>
            <pc:docMk/>
            <pc:sldMk cId="2131097399" sldId="333"/>
            <ac:spMk id="3" creationId="{234A903D-EC8A-4695-DC4C-E7E7FBEFE7F5}"/>
          </ac:spMkLst>
        </pc:spChg>
        <pc:spChg chg="add mod">
          <ac:chgData name="Pagare, Mansi" userId="S::mpagare@iu.edu::16e3a064-9f79-4ffe-907b-d4042be546f7" providerId="AD" clId="Web-{00A894D9-5EC6-4C6B-B9C5-2C0ACE79FA85}" dt="2022-12-04T01:35:26.606" v="1481" actId="14100"/>
          <ac:spMkLst>
            <pc:docMk/>
            <pc:sldMk cId="2131097399" sldId="333"/>
            <ac:spMk id="5" creationId="{33D242B5-D655-58B7-5F2C-32636F1682BA}"/>
          </ac:spMkLst>
        </pc:spChg>
        <pc:picChg chg="add mod">
          <ac:chgData name="Pagare, Mansi" userId="S::mpagare@iu.edu::16e3a064-9f79-4ffe-907b-d4042be546f7" providerId="AD" clId="Web-{00A894D9-5EC6-4C6B-B9C5-2C0ACE79FA85}" dt="2022-12-04T01:36:26.263" v="1491" actId="1076"/>
          <ac:picMkLst>
            <pc:docMk/>
            <pc:sldMk cId="2131097399" sldId="333"/>
            <ac:picMk id="4" creationId="{56FABE4F-6BB0-7DE4-AE2E-FE53C633DFA8}"/>
          </ac:picMkLst>
        </pc:picChg>
        <pc:picChg chg="add mod">
          <ac:chgData name="Pagare, Mansi" userId="S::mpagare@iu.edu::16e3a064-9f79-4ffe-907b-d4042be546f7" providerId="AD" clId="Web-{00A894D9-5EC6-4C6B-B9C5-2C0ACE79FA85}" dt="2022-12-04T01:36:18.044" v="1490" actId="1076"/>
          <ac:picMkLst>
            <pc:docMk/>
            <pc:sldMk cId="2131097399" sldId="333"/>
            <ac:picMk id="6" creationId="{87BECD12-0243-6B4D-6434-1626C31FDAF0}"/>
          </ac:picMkLst>
        </pc:picChg>
      </pc:sldChg>
      <pc:sldChg chg="addSp delSp modSp add replId">
        <pc:chgData name="Pagare, Mansi" userId="S::mpagare@iu.edu::16e3a064-9f79-4ffe-907b-d4042be546f7" providerId="AD" clId="Web-{00A894D9-5EC6-4C6B-B9C5-2C0ACE79FA85}" dt="2022-12-04T01:34:07.479" v="1457" actId="1076"/>
        <pc:sldMkLst>
          <pc:docMk/>
          <pc:sldMk cId="2255408329" sldId="334"/>
        </pc:sldMkLst>
        <pc:spChg chg="del">
          <ac:chgData name="Pagare, Mansi" userId="S::mpagare@iu.edu::16e3a064-9f79-4ffe-907b-d4042be546f7" providerId="AD" clId="Web-{00A894D9-5EC6-4C6B-B9C5-2C0ACE79FA85}" dt="2022-12-04T01:33:57.369" v="1454"/>
          <ac:spMkLst>
            <pc:docMk/>
            <pc:sldMk cId="2255408329" sldId="334"/>
            <ac:spMk id="2" creationId="{97888956-F737-F3B7-B294-BE89627A14DD}"/>
          </ac:spMkLst>
        </pc:spChg>
        <pc:spChg chg="del">
          <ac:chgData name="Pagare, Mansi" userId="S::mpagare@iu.edu::16e3a064-9f79-4ffe-907b-d4042be546f7" providerId="AD" clId="Web-{00A894D9-5EC6-4C6B-B9C5-2C0ACE79FA85}" dt="2022-12-04T01:28:39.111" v="1409"/>
          <ac:spMkLst>
            <pc:docMk/>
            <pc:sldMk cId="2255408329" sldId="334"/>
            <ac:spMk id="3" creationId="{234A903D-EC8A-4695-DC4C-E7E7FBEFE7F5}"/>
          </ac:spMkLst>
        </pc:spChg>
        <pc:spChg chg="add mod">
          <ac:chgData name="Pagare, Mansi" userId="S::mpagare@iu.edu::16e3a064-9f79-4ffe-907b-d4042be546f7" providerId="AD" clId="Web-{00A894D9-5EC6-4C6B-B9C5-2C0ACE79FA85}" dt="2022-12-04T01:31:34.272" v="1446" actId="1076"/>
          <ac:spMkLst>
            <pc:docMk/>
            <pc:sldMk cId="2255408329" sldId="334"/>
            <ac:spMk id="4" creationId="{5D569BB4-AB11-63AC-9E0A-A82111A9607D}"/>
          </ac:spMkLst>
        </pc:spChg>
        <pc:picChg chg="add mod">
          <ac:chgData name="Pagare, Mansi" userId="S::mpagare@iu.edu::16e3a064-9f79-4ffe-907b-d4042be546f7" providerId="AD" clId="Web-{00A894D9-5EC6-4C6B-B9C5-2C0ACE79FA85}" dt="2022-12-04T01:34:07.479" v="1457" actId="1076"/>
          <ac:picMkLst>
            <pc:docMk/>
            <pc:sldMk cId="2255408329" sldId="334"/>
            <ac:picMk id="5" creationId="{21960F97-1692-2840-7BF4-58FC49920D1F}"/>
          </ac:picMkLst>
        </pc:picChg>
        <pc:picChg chg="add mod">
          <ac:chgData name="Pagare, Mansi" userId="S::mpagare@iu.edu::16e3a064-9f79-4ffe-907b-d4042be546f7" providerId="AD" clId="Web-{00A894D9-5EC6-4C6B-B9C5-2C0ACE79FA85}" dt="2022-12-04T01:34:05.307" v="1456" actId="1076"/>
          <ac:picMkLst>
            <pc:docMk/>
            <pc:sldMk cId="2255408329" sldId="334"/>
            <ac:picMk id="6" creationId="{6D9B6C58-0E90-E8DC-DD99-D4A5BF4291B0}"/>
          </ac:picMkLst>
        </pc:picChg>
      </pc:sldChg>
      <pc:sldChg chg="addSp modSp new">
        <pc:chgData name="Pagare, Mansi" userId="S::mpagare@iu.edu::16e3a064-9f79-4ffe-907b-d4042be546f7" providerId="AD" clId="Web-{00A894D9-5EC6-4C6B-B9C5-2C0ACE79FA85}" dt="2022-12-04T01:55:29.654" v="1687" actId="1076"/>
        <pc:sldMkLst>
          <pc:docMk/>
          <pc:sldMk cId="1504054268" sldId="335"/>
        </pc:sldMkLst>
        <pc:picChg chg="add mod">
          <ac:chgData name="Pagare, Mansi" userId="S::mpagare@iu.edu::16e3a064-9f79-4ffe-907b-d4042be546f7" providerId="AD" clId="Web-{00A894D9-5EC6-4C6B-B9C5-2C0ACE79FA85}" dt="2022-12-04T01:55:29.654" v="1687" actId="1076"/>
          <ac:picMkLst>
            <pc:docMk/>
            <pc:sldMk cId="1504054268" sldId="335"/>
            <ac:picMk id="3" creationId="{D1E43B48-CBDD-DF9F-A681-592DB31F14A6}"/>
          </ac:picMkLst>
        </pc:picChg>
      </pc:sldChg>
      <pc:sldChg chg="addSp modSp new">
        <pc:chgData name="Pagare, Mansi" userId="S::mpagare@iu.edu::16e3a064-9f79-4ffe-907b-d4042be546f7" providerId="AD" clId="Web-{00A894D9-5EC6-4C6B-B9C5-2C0ACE79FA85}" dt="2022-12-04T01:56:42.175" v="1696" actId="1076"/>
        <pc:sldMkLst>
          <pc:docMk/>
          <pc:sldMk cId="3740860356" sldId="336"/>
        </pc:sldMkLst>
        <pc:spChg chg="add mod">
          <ac:chgData name="Pagare, Mansi" userId="S::mpagare@iu.edu::16e3a064-9f79-4ffe-907b-d4042be546f7" providerId="AD" clId="Web-{00A894D9-5EC6-4C6B-B9C5-2C0ACE79FA85}" dt="2022-12-04T01:56:36.753" v="1694" actId="1076"/>
          <ac:spMkLst>
            <pc:docMk/>
            <pc:sldMk cId="3740860356" sldId="336"/>
            <ac:spMk id="3" creationId="{F1585B62-3188-DCD7-4C4A-D55CCD810896}"/>
          </ac:spMkLst>
        </pc:spChg>
        <pc:picChg chg="add mod">
          <ac:chgData name="Pagare, Mansi" userId="S::mpagare@iu.edu::16e3a064-9f79-4ffe-907b-d4042be546f7" providerId="AD" clId="Web-{00A894D9-5EC6-4C6B-B9C5-2C0ACE79FA85}" dt="2022-12-04T01:56:42.175" v="1696" actId="1076"/>
          <ac:picMkLst>
            <pc:docMk/>
            <pc:sldMk cId="3740860356" sldId="336"/>
            <ac:picMk id="4" creationId="{943CBCAA-5A9E-61F2-3C55-932319966A7A}"/>
          </ac:picMkLst>
        </pc:picChg>
      </pc:sldChg>
      <pc:sldChg chg="addSp modSp new">
        <pc:chgData name="Pagare, Mansi" userId="S::mpagare@iu.edu::16e3a064-9f79-4ffe-907b-d4042be546f7" providerId="AD" clId="Web-{00A894D9-5EC6-4C6B-B9C5-2C0ACE79FA85}" dt="2022-12-04T01:58:01.865" v="1704" actId="1076"/>
        <pc:sldMkLst>
          <pc:docMk/>
          <pc:sldMk cId="444509920" sldId="337"/>
        </pc:sldMkLst>
        <pc:picChg chg="add mod">
          <ac:chgData name="Pagare, Mansi" userId="S::mpagare@iu.edu::16e3a064-9f79-4ffe-907b-d4042be546f7" providerId="AD" clId="Web-{00A894D9-5EC6-4C6B-B9C5-2C0ACE79FA85}" dt="2022-12-04T01:58:01.865" v="1704" actId="1076"/>
          <ac:picMkLst>
            <pc:docMk/>
            <pc:sldMk cId="444509920" sldId="337"/>
            <ac:picMk id="3" creationId="{0CB83632-E186-D20F-263D-AFC9CCEED427}"/>
          </ac:picMkLst>
        </pc:picChg>
      </pc:sldChg>
      <pc:sldChg chg="addSp modSp new">
        <pc:chgData name="Pagare, Mansi" userId="S::mpagare@iu.edu::16e3a064-9f79-4ffe-907b-d4042be546f7" providerId="AD" clId="Web-{00A894D9-5EC6-4C6B-B9C5-2C0ACE79FA85}" dt="2022-12-04T02:00:09.884" v="1742" actId="1076"/>
        <pc:sldMkLst>
          <pc:docMk/>
          <pc:sldMk cId="1455284935" sldId="338"/>
        </pc:sldMkLst>
        <pc:spChg chg="add mod">
          <ac:chgData name="Pagare, Mansi" userId="S::mpagare@iu.edu::16e3a064-9f79-4ffe-907b-d4042be546f7" providerId="AD" clId="Web-{00A894D9-5EC6-4C6B-B9C5-2C0ACE79FA85}" dt="2022-12-04T02:00:09.884" v="1742" actId="1076"/>
          <ac:spMkLst>
            <pc:docMk/>
            <pc:sldMk cId="1455284935" sldId="338"/>
            <ac:spMk id="4" creationId="{32FCB167-50B3-9F13-B984-F161F7B03840}"/>
          </ac:spMkLst>
        </pc:spChg>
        <pc:picChg chg="add mod">
          <ac:chgData name="Pagare, Mansi" userId="S::mpagare@iu.edu::16e3a064-9f79-4ffe-907b-d4042be546f7" providerId="AD" clId="Web-{00A894D9-5EC6-4C6B-B9C5-2C0ACE79FA85}" dt="2022-12-04T02:00:01.649" v="1739" actId="14100"/>
          <ac:picMkLst>
            <pc:docMk/>
            <pc:sldMk cId="1455284935" sldId="338"/>
            <ac:picMk id="3" creationId="{1D0DE53C-2326-9DD4-5F3A-6CD1FE1EDF42}"/>
          </ac:picMkLst>
        </pc:picChg>
        <pc:picChg chg="add mod">
          <ac:chgData name="Pagare, Mansi" userId="S::mpagare@iu.edu::16e3a064-9f79-4ffe-907b-d4042be546f7" providerId="AD" clId="Web-{00A894D9-5EC6-4C6B-B9C5-2C0ACE79FA85}" dt="2022-12-04T02:00:05.852" v="1741" actId="1076"/>
          <ac:picMkLst>
            <pc:docMk/>
            <pc:sldMk cId="1455284935" sldId="338"/>
            <ac:picMk id="5" creationId="{DC2B958B-A45E-D27B-0960-5ACEA7038209}"/>
          </ac:picMkLst>
        </pc:picChg>
      </pc:sldChg>
      <pc:sldChg chg="addSp modSp new">
        <pc:chgData name="Pagare, Mansi" userId="S::mpagare@iu.edu::16e3a064-9f79-4ffe-907b-d4042be546f7" providerId="AD" clId="Web-{00A894D9-5EC6-4C6B-B9C5-2C0ACE79FA85}" dt="2022-12-04T02:03:09.669" v="1781" actId="1076"/>
        <pc:sldMkLst>
          <pc:docMk/>
          <pc:sldMk cId="2386365531" sldId="339"/>
        </pc:sldMkLst>
        <pc:spChg chg="add mod">
          <ac:chgData name="Pagare, Mansi" userId="S::mpagare@iu.edu::16e3a064-9f79-4ffe-907b-d4042be546f7" providerId="AD" clId="Web-{00A894D9-5EC6-4C6B-B9C5-2C0ACE79FA85}" dt="2022-12-04T02:03:09.669" v="1781" actId="1076"/>
          <ac:spMkLst>
            <pc:docMk/>
            <pc:sldMk cId="2386365531" sldId="339"/>
            <ac:spMk id="5" creationId="{7FA7E50B-7BEA-CA95-9198-9DCF43AAA8DF}"/>
          </ac:spMkLst>
        </pc:spChg>
        <pc:picChg chg="add mod">
          <ac:chgData name="Pagare, Mansi" userId="S::mpagare@iu.edu::16e3a064-9f79-4ffe-907b-d4042be546f7" providerId="AD" clId="Web-{00A894D9-5EC6-4C6B-B9C5-2C0ACE79FA85}" dt="2022-12-04T02:02:20.418" v="1757" actId="14100"/>
          <ac:picMkLst>
            <pc:docMk/>
            <pc:sldMk cId="2386365531" sldId="339"/>
            <ac:picMk id="3" creationId="{BD38D2C3-CD95-29C5-CB3D-C4887847D83B}"/>
          </ac:picMkLst>
        </pc:picChg>
        <pc:picChg chg="add mod">
          <ac:chgData name="Pagare, Mansi" userId="S::mpagare@iu.edu::16e3a064-9f79-4ffe-907b-d4042be546f7" providerId="AD" clId="Web-{00A894D9-5EC6-4C6B-B9C5-2C0ACE79FA85}" dt="2022-12-04T02:02:15.933" v="1756" actId="14100"/>
          <ac:picMkLst>
            <pc:docMk/>
            <pc:sldMk cId="2386365531" sldId="339"/>
            <ac:picMk id="4" creationId="{B0AD7431-D536-A70D-26B5-55A008C5D928}"/>
          </ac:picMkLst>
        </pc:picChg>
      </pc:sldChg>
      <pc:sldChg chg="addSp delSp modSp new">
        <pc:chgData name="Pagare, Mansi" userId="S::mpagare@iu.edu::16e3a064-9f79-4ffe-907b-d4042be546f7" providerId="AD" clId="Web-{00A894D9-5EC6-4C6B-B9C5-2C0ACE79FA85}" dt="2022-12-04T02:25:13.626" v="1914" actId="1076"/>
        <pc:sldMkLst>
          <pc:docMk/>
          <pc:sldMk cId="2574051049" sldId="340"/>
        </pc:sldMkLst>
        <pc:spChg chg="del">
          <ac:chgData name="Pagare, Mansi" userId="S::mpagare@iu.edu::16e3a064-9f79-4ffe-907b-d4042be546f7" providerId="AD" clId="Web-{00A894D9-5EC6-4C6B-B9C5-2C0ACE79FA85}" dt="2022-12-04T02:23:12.607" v="1899"/>
          <ac:spMkLst>
            <pc:docMk/>
            <pc:sldMk cId="2574051049" sldId="340"/>
            <ac:spMk id="2" creationId="{CF6E8531-F047-30EA-A7D6-8D94AC0687A1}"/>
          </ac:spMkLst>
        </pc:spChg>
        <pc:spChg chg="add mod">
          <ac:chgData name="Pagare, Mansi" userId="S::mpagare@iu.edu::16e3a064-9f79-4ffe-907b-d4042be546f7" providerId="AD" clId="Web-{00A894D9-5EC6-4C6B-B9C5-2C0ACE79FA85}" dt="2022-12-04T02:22:05.590" v="1886" actId="1076"/>
          <ac:spMkLst>
            <pc:docMk/>
            <pc:sldMk cId="2574051049" sldId="340"/>
            <ac:spMk id="3" creationId="{0C8E8D7A-5FF9-FD9E-0C90-61F1914BD1DB}"/>
          </ac:spMkLst>
        </pc:spChg>
        <pc:spChg chg="add mod">
          <ac:chgData name="Pagare, Mansi" userId="S::mpagare@iu.edu::16e3a064-9f79-4ffe-907b-d4042be546f7" providerId="AD" clId="Web-{00A894D9-5EC6-4C6B-B9C5-2C0ACE79FA85}" dt="2022-12-04T02:22:08.684" v="1887" actId="1076"/>
          <ac:spMkLst>
            <pc:docMk/>
            <pc:sldMk cId="2574051049" sldId="340"/>
            <ac:spMk id="6" creationId="{3527D1D3-5A9C-B90F-F92D-79D40F6EFB35}"/>
          </ac:spMkLst>
        </pc:spChg>
        <pc:picChg chg="add mod">
          <ac:chgData name="Pagare, Mansi" userId="S::mpagare@iu.edu::16e3a064-9f79-4ffe-907b-d4042be546f7" providerId="AD" clId="Web-{00A894D9-5EC6-4C6B-B9C5-2C0ACE79FA85}" dt="2022-12-04T02:25:11.485" v="1913" actId="14100"/>
          <ac:picMkLst>
            <pc:docMk/>
            <pc:sldMk cId="2574051049" sldId="340"/>
            <ac:picMk id="4" creationId="{3635CC8A-919F-678F-E0E9-9C86454C6DCF}"/>
          </ac:picMkLst>
        </pc:picChg>
        <pc:picChg chg="add mod">
          <ac:chgData name="Pagare, Mansi" userId="S::mpagare@iu.edu::16e3a064-9f79-4ffe-907b-d4042be546f7" providerId="AD" clId="Web-{00A894D9-5EC6-4C6B-B9C5-2C0ACE79FA85}" dt="2022-12-04T02:25:13.626" v="1914" actId="1076"/>
          <ac:picMkLst>
            <pc:docMk/>
            <pc:sldMk cId="2574051049" sldId="340"/>
            <ac:picMk id="5" creationId="{B8BBA64F-6170-8287-F1A7-4ECD47F63028}"/>
          </ac:picMkLst>
        </pc:picChg>
        <pc:picChg chg="add del mod">
          <ac:chgData name="Pagare, Mansi" userId="S::mpagare@iu.edu::16e3a064-9f79-4ffe-907b-d4042be546f7" providerId="AD" clId="Web-{00A894D9-5EC6-4C6B-B9C5-2C0ACE79FA85}" dt="2022-12-04T02:22:47.216" v="1894"/>
          <ac:picMkLst>
            <pc:docMk/>
            <pc:sldMk cId="2574051049" sldId="340"/>
            <ac:picMk id="7" creationId="{7F8FE8BE-A4E0-8806-63C8-A5B4F6C3E6F4}"/>
          </ac:picMkLst>
        </pc:picChg>
        <pc:picChg chg="add mod modCrop">
          <ac:chgData name="Pagare, Mansi" userId="S::mpagare@iu.edu::16e3a064-9f79-4ffe-907b-d4042be546f7" providerId="AD" clId="Web-{00A894D9-5EC6-4C6B-B9C5-2C0ACE79FA85}" dt="2022-12-04T02:24:50.453" v="1910" actId="1076"/>
          <ac:picMkLst>
            <pc:docMk/>
            <pc:sldMk cId="2574051049" sldId="340"/>
            <ac:picMk id="8" creationId="{9BC74556-E882-9B1D-6A87-677772FC8365}"/>
          </ac:picMkLst>
        </pc:picChg>
        <pc:picChg chg="add mod">
          <ac:chgData name="Pagare, Mansi" userId="S::mpagare@iu.edu::16e3a064-9f79-4ffe-907b-d4042be546f7" providerId="AD" clId="Web-{00A894D9-5EC6-4C6B-B9C5-2C0ACE79FA85}" dt="2022-12-04T02:24:54.532" v="1911" actId="14100"/>
          <ac:picMkLst>
            <pc:docMk/>
            <pc:sldMk cId="2574051049" sldId="340"/>
            <ac:picMk id="9" creationId="{90162695-CDD9-D730-5482-30B9B0A6D9F1}"/>
          </ac:picMkLst>
        </pc:picChg>
      </pc:sldChg>
      <pc:sldChg chg="addSp delSp modSp new">
        <pc:chgData name="Pagare, Mansi" userId="S::mpagare@iu.edu::16e3a064-9f79-4ffe-907b-d4042be546f7" providerId="AD" clId="Web-{00A894D9-5EC6-4C6B-B9C5-2C0ACE79FA85}" dt="2022-12-04T02:29:35.367" v="1974" actId="14100"/>
        <pc:sldMkLst>
          <pc:docMk/>
          <pc:sldMk cId="1416874620" sldId="341"/>
        </pc:sldMkLst>
        <pc:spChg chg="del">
          <ac:chgData name="Pagare, Mansi" userId="S::mpagare@iu.edu::16e3a064-9f79-4ffe-907b-d4042be546f7" providerId="AD" clId="Web-{00A894D9-5EC6-4C6B-B9C5-2C0ACE79FA85}" dt="2022-12-04T02:28:47.865" v="1950"/>
          <ac:spMkLst>
            <pc:docMk/>
            <pc:sldMk cId="1416874620" sldId="341"/>
            <ac:spMk id="2" creationId="{B45FC3B1-7818-F407-890F-14B7696DDD63}"/>
          </ac:spMkLst>
        </pc:spChg>
        <pc:spChg chg="add mod">
          <ac:chgData name="Pagare, Mansi" userId="S::mpagare@iu.edu::16e3a064-9f79-4ffe-907b-d4042be546f7" providerId="AD" clId="Web-{00A894D9-5EC6-4C6B-B9C5-2C0ACE79FA85}" dt="2022-12-04T02:26:45.409" v="1935" actId="1076"/>
          <ac:spMkLst>
            <pc:docMk/>
            <pc:sldMk cId="1416874620" sldId="341"/>
            <ac:spMk id="4" creationId="{0D54A082-E5CF-2AA6-DF19-DE3B3E5F67F9}"/>
          </ac:spMkLst>
        </pc:spChg>
        <pc:spChg chg="add mod">
          <ac:chgData name="Pagare, Mansi" userId="S::mpagare@iu.edu::16e3a064-9f79-4ffe-907b-d4042be546f7" providerId="AD" clId="Web-{00A894D9-5EC6-4C6B-B9C5-2C0ACE79FA85}" dt="2022-12-04T02:29:24.632" v="1970" actId="1076"/>
          <ac:spMkLst>
            <pc:docMk/>
            <pc:sldMk cId="1416874620" sldId="341"/>
            <ac:spMk id="7" creationId="{A0A12AD1-F38D-CD46-E43D-F06872E0FE48}"/>
          </ac:spMkLst>
        </pc:spChg>
        <pc:picChg chg="add mod">
          <ac:chgData name="Pagare, Mansi" userId="S::mpagare@iu.edu::16e3a064-9f79-4ffe-907b-d4042be546f7" providerId="AD" clId="Web-{00A894D9-5EC6-4C6B-B9C5-2C0ACE79FA85}" dt="2022-12-04T02:26:59.457" v="1939" actId="1076"/>
          <ac:picMkLst>
            <pc:docMk/>
            <pc:sldMk cId="1416874620" sldId="341"/>
            <ac:picMk id="3" creationId="{A3DFDE73-1F8D-F7DE-E40D-99613BFA57DB}"/>
          </ac:picMkLst>
        </pc:picChg>
        <pc:picChg chg="add mod">
          <ac:chgData name="Pagare, Mansi" userId="S::mpagare@iu.edu::16e3a064-9f79-4ffe-907b-d4042be546f7" providerId="AD" clId="Web-{00A894D9-5EC6-4C6B-B9C5-2C0ACE79FA85}" dt="2022-12-04T02:28:14.208" v="1947" actId="1076"/>
          <ac:picMkLst>
            <pc:docMk/>
            <pc:sldMk cId="1416874620" sldId="341"/>
            <ac:picMk id="5" creationId="{2D7133AE-DA21-DF8A-CA2E-8F6C1F8CF9DB}"/>
          </ac:picMkLst>
        </pc:picChg>
        <pc:picChg chg="add mod">
          <ac:chgData name="Pagare, Mansi" userId="S::mpagare@iu.edu::16e3a064-9f79-4ffe-907b-d4042be546f7" providerId="AD" clId="Web-{00A894D9-5EC6-4C6B-B9C5-2C0ACE79FA85}" dt="2022-12-04T02:29:35.367" v="1974" actId="14100"/>
          <ac:picMkLst>
            <pc:docMk/>
            <pc:sldMk cId="1416874620" sldId="341"/>
            <ac:picMk id="6" creationId="{C326059D-0649-4D4B-B498-B09349E32A22}"/>
          </ac:picMkLst>
        </pc:picChg>
      </pc:sldChg>
      <pc:sldChg chg="new del">
        <pc:chgData name="Pagare, Mansi" userId="S::mpagare@iu.edu::16e3a064-9f79-4ffe-907b-d4042be546f7" providerId="AD" clId="Web-{00A894D9-5EC6-4C6B-B9C5-2C0ACE79FA85}" dt="2022-12-04T02:32:03.698" v="1987"/>
        <pc:sldMkLst>
          <pc:docMk/>
          <pc:sldMk cId="3733589502" sldId="342"/>
        </pc:sldMkLst>
      </pc:sldChg>
      <pc:sldChg chg="addSp modSp new">
        <pc:chgData name="Pagare, Mansi" userId="S::mpagare@iu.edu::16e3a064-9f79-4ffe-907b-d4042be546f7" providerId="AD" clId="Web-{00A894D9-5EC6-4C6B-B9C5-2C0ACE79FA85}" dt="2022-12-04T02:31:02.853" v="1985" actId="1076"/>
        <pc:sldMkLst>
          <pc:docMk/>
          <pc:sldMk cId="3006382820" sldId="343"/>
        </pc:sldMkLst>
        <pc:picChg chg="add mod modCrop">
          <ac:chgData name="Pagare, Mansi" userId="S::mpagare@iu.edu::16e3a064-9f79-4ffe-907b-d4042be546f7" providerId="AD" clId="Web-{00A894D9-5EC6-4C6B-B9C5-2C0ACE79FA85}" dt="2022-12-04T02:30:31.540" v="1979" actId="1076"/>
          <ac:picMkLst>
            <pc:docMk/>
            <pc:sldMk cId="3006382820" sldId="343"/>
            <ac:picMk id="3" creationId="{96B82764-B9ED-BFD6-EEEA-E12A58639642}"/>
          </ac:picMkLst>
        </pc:picChg>
        <pc:picChg chg="add mod">
          <ac:chgData name="Pagare, Mansi" userId="S::mpagare@iu.edu::16e3a064-9f79-4ffe-907b-d4042be546f7" providerId="AD" clId="Web-{00A894D9-5EC6-4C6B-B9C5-2C0ACE79FA85}" dt="2022-12-04T02:31:02.853" v="1985" actId="1076"/>
          <ac:picMkLst>
            <pc:docMk/>
            <pc:sldMk cId="3006382820" sldId="343"/>
            <ac:picMk id="4" creationId="{ECED4F94-745E-3C96-4923-76FE40E0B4C0}"/>
          </ac:picMkLst>
        </pc:picChg>
      </pc:sldChg>
      <pc:sldChg chg="new del">
        <pc:chgData name="Pagare, Mansi" userId="S::mpagare@iu.edu::16e3a064-9f79-4ffe-907b-d4042be546f7" providerId="AD" clId="Web-{00A894D9-5EC6-4C6B-B9C5-2C0ACE79FA85}" dt="2022-12-04T02:32:00.448" v="1986"/>
        <pc:sldMkLst>
          <pc:docMk/>
          <pc:sldMk cId="3663444165" sldId="344"/>
        </pc:sldMkLst>
      </pc:sldChg>
      <pc:sldChg chg="new del">
        <pc:chgData name="Pagare, Mansi" userId="S::mpagare@iu.edu::16e3a064-9f79-4ffe-907b-d4042be546f7" providerId="AD" clId="Web-{00A894D9-5EC6-4C6B-B9C5-2C0ACE79FA85}" dt="2022-12-04T02:32:06.480" v="1988"/>
        <pc:sldMkLst>
          <pc:docMk/>
          <pc:sldMk cId="2529970632" sldId="345"/>
        </pc:sldMkLst>
      </pc:sldChg>
      <pc:sldChg chg="new del">
        <pc:chgData name="Pagare, Mansi" userId="S::mpagare@iu.edu::16e3a064-9f79-4ffe-907b-d4042be546f7" providerId="AD" clId="Web-{00A894D9-5EC6-4C6B-B9C5-2C0ACE79FA85}" dt="2022-12-04T02:34:10.201" v="1989"/>
        <pc:sldMkLst>
          <pc:docMk/>
          <pc:sldMk cId="2177816941" sldId="346"/>
        </pc:sldMkLst>
      </pc:sldChg>
      <pc:sldChg chg="addSp delSp modSp new del">
        <pc:chgData name="Pagare, Mansi" userId="S::mpagare@iu.edu::16e3a064-9f79-4ffe-907b-d4042be546f7" providerId="AD" clId="Web-{00A894D9-5EC6-4C6B-B9C5-2C0ACE79FA85}" dt="2022-12-04T02:19:55.384" v="1870"/>
        <pc:sldMkLst>
          <pc:docMk/>
          <pc:sldMk cId="551723744" sldId="347"/>
        </pc:sldMkLst>
        <pc:picChg chg="add mod">
          <ac:chgData name="Pagare, Mansi" userId="S::mpagare@iu.edu::16e3a064-9f79-4ffe-907b-d4042be546f7" providerId="AD" clId="Web-{00A894D9-5EC6-4C6B-B9C5-2C0ACE79FA85}" dt="2022-12-04T02:19:50.962" v="1869" actId="14100"/>
          <ac:picMkLst>
            <pc:docMk/>
            <pc:sldMk cId="551723744" sldId="347"/>
            <ac:picMk id="3" creationId="{482C40ED-E558-7F21-D0C9-E0EABA9FB758}"/>
          </ac:picMkLst>
        </pc:picChg>
        <pc:picChg chg="add del mod">
          <ac:chgData name="Pagare, Mansi" userId="S::mpagare@iu.edu::16e3a064-9f79-4ffe-907b-d4042be546f7" providerId="AD" clId="Web-{00A894D9-5EC6-4C6B-B9C5-2C0ACE79FA85}" dt="2022-12-04T02:19:45.571" v="1867"/>
          <ac:picMkLst>
            <pc:docMk/>
            <pc:sldMk cId="551723744" sldId="347"/>
            <ac:picMk id="4" creationId="{D91131EB-750E-164B-20A7-237BE3779096}"/>
          </ac:picMkLst>
        </pc:picChg>
      </pc:sldChg>
      <pc:sldChg chg="addSp modSp add">
        <pc:chgData name="Pagare, Mansi" userId="S::mpagare@iu.edu::16e3a064-9f79-4ffe-907b-d4042be546f7" providerId="AD" clId="Web-{00A894D9-5EC6-4C6B-B9C5-2C0ACE79FA85}" dt="2022-12-04T02:37:43.161" v="1998" actId="14100"/>
        <pc:sldMkLst>
          <pc:docMk/>
          <pc:sldMk cId="2350010270" sldId="347"/>
        </pc:sldMkLst>
        <pc:picChg chg="add mod">
          <ac:chgData name="Pagare, Mansi" userId="S::mpagare@iu.edu::16e3a064-9f79-4ffe-907b-d4042be546f7" providerId="AD" clId="Web-{00A894D9-5EC6-4C6B-B9C5-2C0ACE79FA85}" dt="2022-12-04T02:36:42.034" v="1994" actId="14100"/>
          <ac:picMkLst>
            <pc:docMk/>
            <pc:sldMk cId="2350010270" sldId="347"/>
            <ac:picMk id="4" creationId="{1B86C286-7E8A-8C06-2872-143E280F466F}"/>
          </ac:picMkLst>
        </pc:picChg>
        <pc:picChg chg="add mod">
          <ac:chgData name="Pagare, Mansi" userId="S::mpagare@iu.edu::16e3a064-9f79-4ffe-907b-d4042be546f7" providerId="AD" clId="Web-{00A894D9-5EC6-4C6B-B9C5-2C0ACE79FA85}" dt="2022-12-04T02:37:43.161" v="1998" actId="14100"/>
          <ac:picMkLst>
            <pc:docMk/>
            <pc:sldMk cId="2350010270" sldId="347"/>
            <ac:picMk id="5" creationId="{19A03CF8-8A70-FFDB-F20E-FBF3BC2DCC28}"/>
          </ac:picMkLst>
        </pc:picChg>
      </pc:sldChg>
      <pc:sldChg chg="addSp delSp modSp new">
        <pc:chgData name="Pagare, Mansi" userId="S::mpagare@iu.edu::16e3a064-9f79-4ffe-907b-d4042be546f7" providerId="AD" clId="Web-{00A894D9-5EC6-4C6B-B9C5-2C0ACE79FA85}" dt="2022-12-04T02:40:51.778" v="2017" actId="14100"/>
        <pc:sldMkLst>
          <pc:docMk/>
          <pc:sldMk cId="3557316791" sldId="348"/>
        </pc:sldMkLst>
        <pc:spChg chg="del">
          <ac:chgData name="Pagare, Mansi" userId="S::mpagare@iu.edu::16e3a064-9f79-4ffe-907b-d4042be546f7" providerId="AD" clId="Web-{00A894D9-5EC6-4C6B-B9C5-2C0ACE79FA85}" dt="2022-12-04T02:40:36.824" v="2014"/>
          <ac:spMkLst>
            <pc:docMk/>
            <pc:sldMk cId="3557316791" sldId="348"/>
            <ac:spMk id="2" creationId="{8F99C769-AE51-140F-35C4-E46CF7EB628C}"/>
          </ac:spMkLst>
        </pc:spChg>
        <pc:picChg chg="add mod">
          <ac:chgData name="Pagare, Mansi" userId="S::mpagare@iu.edu::16e3a064-9f79-4ffe-907b-d4042be546f7" providerId="AD" clId="Web-{00A894D9-5EC6-4C6B-B9C5-2C0ACE79FA85}" dt="2022-12-04T02:39:24.041" v="2006" actId="14100"/>
          <ac:picMkLst>
            <pc:docMk/>
            <pc:sldMk cId="3557316791" sldId="348"/>
            <ac:picMk id="3" creationId="{8AD93926-FC74-BDD6-62ED-E00AEF63352E}"/>
          </ac:picMkLst>
        </pc:picChg>
        <pc:picChg chg="add mod">
          <ac:chgData name="Pagare, Mansi" userId="S::mpagare@iu.edu::16e3a064-9f79-4ffe-907b-d4042be546f7" providerId="AD" clId="Web-{00A894D9-5EC6-4C6B-B9C5-2C0ACE79FA85}" dt="2022-12-04T02:40:51.778" v="2017" actId="14100"/>
          <ac:picMkLst>
            <pc:docMk/>
            <pc:sldMk cId="3557316791" sldId="348"/>
            <ac:picMk id="4" creationId="{95C9EE57-621F-EE0A-4F78-FFAAE8F3C14C}"/>
          </ac:picMkLst>
        </pc:picChg>
        <pc:picChg chg="add mod">
          <ac:chgData name="Pagare, Mansi" userId="S::mpagare@iu.edu::16e3a064-9f79-4ffe-907b-d4042be546f7" providerId="AD" clId="Web-{00A894D9-5EC6-4C6B-B9C5-2C0ACE79FA85}" dt="2022-12-04T02:39:55.870" v="2010" actId="1076"/>
          <ac:picMkLst>
            <pc:docMk/>
            <pc:sldMk cId="3557316791" sldId="348"/>
            <ac:picMk id="5" creationId="{72F388C9-BC3F-19FA-D5D8-EEC704528E29}"/>
          </ac:picMkLst>
        </pc:picChg>
        <pc:picChg chg="add mod">
          <ac:chgData name="Pagare, Mansi" userId="S::mpagare@iu.edu::16e3a064-9f79-4ffe-907b-d4042be546f7" providerId="AD" clId="Web-{00A894D9-5EC6-4C6B-B9C5-2C0ACE79FA85}" dt="2022-12-04T02:40:47.293" v="2016" actId="14100"/>
          <ac:picMkLst>
            <pc:docMk/>
            <pc:sldMk cId="3557316791" sldId="348"/>
            <ac:picMk id="6" creationId="{04DFF12B-89F9-FFB4-D456-8F495BE5BEC7}"/>
          </ac:picMkLst>
        </pc:picChg>
      </pc:sldChg>
      <pc:sldChg chg="addSp delSp modSp new">
        <pc:chgData name="Pagare, Mansi" userId="S::mpagare@iu.edu::16e3a064-9f79-4ffe-907b-d4042be546f7" providerId="AD" clId="Web-{00A894D9-5EC6-4C6B-B9C5-2C0ACE79FA85}" dt="2022-12-04T02:46:59.021" v="2040" actId="14100"/>
        <pc:sldMkLst>
          <pc:docMk/>
          <pc:sldMk cId="2838172445" sldId="349"/>
        </pc:sldMkLst>
        <pc:spChg chg="del">
          <ac:chgData name="Pagare, Mansi" userId="S::mpagare@iu.edu::16e3a064-9f79-4ffe-907b-d4042be546f7" providerId="AD" clId="Web-{00A894D9-5EC6-4C6B-B9C5-2C0ACE79FA85}" dt="2022-12-04T02:46:38.739" v="2034"/>
          <ac:spMkLst>
            <pc:docMk/>
            <pc:sldMk cId="2838172445" sldId="349"/>
            <ac:spMk id="2" creationId="{FE33D4CA-9F44-0921-F4DA-C06047D723F1}"/>
          </ac:spMkLst>
        </pc:spChg>
        <pc:picChg chg="add mod">
          <ac:chgData name="Pagare, Mansi" userId="S::mpagare@iu.edu::16e3a064-9f79-4ffe-907b-d4042be546f7" providerId="AD" clId="Web-{00A894D9-5EC6-4C6B-B9C5-2C0ACE79FA85}" dt="2022-12-04T02:46:52.896" v="2038" actId="14100"/>
          <ac:picMkLst>
            <pc:docMk/>
            <pc:sldMk cId="2838172445" sldId="349"/>
            <ac:picMk id="3" creationId="{4527CF9D-EF3D-C904-9414-62CFD32ED882}"/>
          </ac:picMkLst>
        </pc:picChg>
        <pc:picChg chg="add mod">
          <ac:chgData name="Pagare, Mansi" userId="S::mpagare@iu.edu::16e3a064-9f79-4ffe-907b-d4042be546f7" providerId="AD" clId="Web-{00A894D9-5EC6-4C6B-B9C5-2C0ACE79FA85}" dt="2022-12-04T02:46:59.021" v="2040" actId="14100"/>
          <ac:picMkLst>
            <pc:docMk/>
            <pc:sldMk cId="2838172445" sldId="349"/>
            <ac:picMk id="4" creationId="{B82BC76F-CF32-AE3A-D1A6-B9E409124173}"/>
          </ac:picMkLst>
        </pc:picChg>
        <pc:picChg chg="add mod">
          <ac:chgData name="Pagare, Mansi" userId="S::mpagare@iu.edu::16e3a064-9f79-4ffe-907b-d4042be546f7" providerId="AD" clId="Web-{00A894D9-5EC6-4C6B-B9C5-2C0ACE79FA85}" dt="2022-12-04T02:46:49.786" v="2037" actId="14100"/>
          <ac:picMkLst>
            <pc:docMk/>
            <pc:sldMk cId="2838172445" sldId="349"/>
            <ac:picMk id="5" creationId="{72C48475-A61F-FF97-D68C-FFC9727837E3}"/>
          </ac:picMkLst>
        </pc:picChg>
        <pc:picChg chg="add mod">
          <ac:chgData name="Pagare, Mansi" userId="S::mpagare@iu.edu::16e3a064-9f79-4ffe-907b-d4042be546f7" providerId="AD" clId="Web-{00A894D9-5EC6-4C6B-B9C5-2C0ACE79FA85}" dt="2022-12-04T02:46:45.849" v="2036" actId="14100"/>
          <ac:picMkLst>
            <pc:docMk/>
            <pc:sldMk cId="2838172445" sldId="349"/>
            <ac:picMk id="6" creationId="{3C95400B-584B-E085-BC3B-EF2327041DD0}"/>
          </ac:picMkLst>
        </pc:picChg>
      </pc:sldChg>
      <pc:sldChg chg="addSp delSp modSp new">
        <pc:chgData name="Pagare, Mansi" userId="S::mpagare@iu.edu::16e3a064-9f79-4ffe-907b-d4042be546f7" providerId="AD" clId="Web-{00A894D9-5EC6-4C6B-B9C5-2C0ACE79FA85}" dt="2022-12-04T02:51:16.652" v="2091" actId="14100"/>
        <pc:sldMkLst>
          <pc:docMk/>
          <pc:sldMk cId="1343971817" sldId="350"/>
        </pc:sldMkLst>
        <pc:spChg chg="del">
          <ac:chgData name="Pagare, Mansi" userId="S::mpagare@iu.edu::16e3a064-9f79-4ffe-907b-d4042be546f7" providerId="AD" clId="Web-{00A894D9-5EC6-4C6B-B9C5-2C0ACE79FA85}" dt="2022-12-04T02:50:56.792" v="2086"/>
          <ac:spMkLst>
            <pc:docMk/>
            <pc:sldMk cId="1343971817" sldId="350"/>
            <ac:spMk id="2" creationId="{26E1EF18-0F03-3AE6-6CEB-867604DF655E}"/>
          </ac:spMkLst>
        </pc:spChg>
        <pc:picChg chg="add mod">
          <ac:chgData name="Pagare, Mansi" userId="S::mpagare@iu.edu::16e3a064-9f79-4ffe-907b-d4042be546f7" providerId="AD" clId="Web-{00A894D9-5EC6-4C6B-B9C5-2C0ACE79FA85}" dt="2022-12-04T02:50:39.745" v="2082" actId="14100"/>
          <ac:picMkLst>
            <pc:docMk/>
            <pc:sldMk cId="1343971817" sldId="350"/>
            <ac:picMk id="3" creationId="{A7BD59AE-61E4-ADEC-7908-69EAB8656794}"/>
          </ac:picMkLst>
        </pc:picChg>
        <pc:picChg chg="add mod">
          <ac:chgData name="Pagare, Mansi" userId="S::mpagare@iu.edu::16e3a064-9f79-4ffe-907b-d4042be546f7" providerId="AD" clId="Web-{00A894D9-5EC6-4C6B-B9C5-2C0ACE79FA85}" dt="2022-12-04T02:51:08.339" v="2089" actId="14100"/>
          <ac:picMkLst>
            <pc:docMk/>
            <pc:sldMk cId="1343971817" sldId="350"/>
            <ac:picMk id="4" creationId="{2E9BA4C1-63C0-C061-692E-E7E37C6C68E1}"/>
          </ac:picMkLst>
        </pc:picChg>
        <pc:picChg chg="add mod">
          <ac:chgData name="Pagare, Mansi" userId="S::mpagare@iu.edu::16e3a064-9f79-4ffe-907b-d4042be546f7" providerId="AD" clId="Web-{00A894D9-5EC6-4C6B-B9C5-2C0ACE79FA85}" dt="2022-12-04T02:51:03.246" v="2088" actId="14100"/>
          <ac:picMkLst>
            <pc:docMk/>
            <pc:sldMk cId="1343971817" sldId="350"/>
            <ac:picMk id="5" creationId="{1C131BA3-2BCA-8551-991C-D0E55FB8B15A}"/>
          </ac:picMkLst>
        </pc:picChg>
        <pc:picChg chg="add mod">
          <ac:chgData name="Pagare, Mansi" userId="S::mpagare@iu.edu::16e3a064-9f79-4ffe-907b-d4042be546f7" providerId="AD" clId="Web-{00A894D9-5EC6-4C6B-B9C5-2C0ACE79FA85}" dt="2022-12-04T02:51:16.652" v="2091" actId="14100"/>
          <ac:picMkLst>
            <pc:docMk/>
            <pc:sldMk cId="1343971817" sldId="350"/>
            <ac:picMk id="6" creationId="{6DFB40B3-FCDD-95C0-4D88-FEA4025A1E33}"/>
          </ac:picMkLst>
        </pc:picChg>
      </pc:sldChg>
      <pc:sldChg chg="addSp delSp modSp new del mod setBg">
        <pc:chgData name="Pagare, Mansi" userId="S::mpagare@iu.edu::16e3a064-9f79-4ffe-907b-d4042be546f7" providerId="AD" clId="Web-{00A894D9-5EC6-4C6B-B9C5-2C0ACE79FA85}" dt="2022-12-04T02:53:57.031" v="2113"/>
        <pc:sldMkLst>
          <pc:docMk/>
          <pc:sldMk cId="1644399531" sldId="351"/>
        </pc:sldMkLst>
        <pc:spChg chg="mod ord">
          <ac:chgData name="Pagare, Mansi" userId="S::mpagare@iu.edu::16e3a064-9f79-4ffe-907b-d4042be546f7" providerId="AD" clId="Web-{00A894D9-5EC6-4C6B-B9C5-2C0ACE79FA85}" dt="2022-12-04T02:53:08.217" v="2104"/>
          <ac:spMkLst>
            <pc:docMk/>
            <pc:sldMk cId="1644399531" sldId="351"/>
            <ac:spMk id="2" creationId="{A27AC1CA-4D05-247B-F514-253499E4A8EE}"/>
          </ac:spMkLst>
        </pc:spChg>
        <pc:picChg chg="add del mod ord">
          <ac:chgData name="Pagare, Mansi" userId="S::mpagare@iu.edu::16e3a064-9f79-4ffe-907b-d4042be546f7" providerId="AD" clId="Web-{00A894D9-5EC6-4C6B-B9C5-2C0ACE79FA85}" dt="2022-12-04T02:53:50.531" v="2111"/>
          <ac:picMkLst>
            <pc:docMk/>
            <pc:sldMk cId="1644399531" sldId="351"/>
            <ac:picMk id="3" creationId="{A6FBD630-13EB-8594-CA1E-94AAF3281798}"/>
          </ac:picMkLst>
        </pc:picChg>
        <pc:picChg chg="add del mod">
          <ac:chgData name="Pagare, Mansi" userId="S::mpagare@iu.edu::16e3a064-9f79-4ffe-907b-d4042be546f7" providerId="AD" clId="Web-{00A894D9-5EC6-4C6B-B9C5-2C0ACE79FA85}" dt="2022-12-04T02:53:33.093" v="2105"/>
          <ac:picMkLst>
            <pc:docMk/>
            <pc:sldMk cId="1644399531" sldId="351"/>
            <ac:picMk id="4" creationId="{C7EB3AAD-87F5-3823-F3ED-95699B09591A}"/>
          </ac:picMkLst>
        </pc:picChg>
        <pc:picChg chg="add del mod ord">
          <ac:chgData name="Pagare, Mansi" userId="S::mpagare@iu.edu::16e3a064-9f79-4ffe-907b-d4042be546f7" providerId="AD" clId="Web-{00A894D9-5EC6-4C6B-B9C5-2C0ACE79FA85}" dt="2022-12-04T02:53:43.234" v="2109"/>
          <ac:picMkLst>
            <pc:docMk/>
            <pc:sldMk cId="1644399531" sldId="351"/>
            <ac:picMk id="5" creationId="{B9843B9D-26EF-CD3C-6F9A-93CFF69B3F9F}"/>
          </ac:picMkLst>
        </pc:picChg>
        <pc:picChg chg="add del mod">
          <ac:chgData name="Pagare, Mansi" userId="S::mpagare@iu.edu::16e3a064-9f79-4ffe-907b-d4042be546f7" providerId="AD" clId="Web-{00A894D9-5EC6-4C6B-B9C5-2C0ACE79FA85}" dt="2022-12-04T02:53:38.765" v="2107"/>
          <ac:picMkLst>
            <pc:docMk/>
            <pc:sldMk cId="1644399531" sldId="351"/>
            <ac:picMk id="6" creationId="{B91D3639-3096-57A2-B796-A42BF6F3AB88}"/>
          </ac:picMkLst>
        </pc:picChg>
        <pc:cxnChg chg="add">
          <ac:chgData name="Pagare, Mansi" userId="S::mpagare@iu.edu::16e3a064-9f79-4ffe-907b-d4042be546f7" providerId="AD" clId="Web-{00A894D9-5EC6-4C6B-B9C5-2C0ACE79FA85}" dt="2022-12-04T02:53:08.217" v="2104"/>
          <ac:cxnSpMkLst>
            <pc:docMk/>
            <pc:sldMk cId="1644399531" sldId="351"/>
            <ac:cxnSpMk id="11" creationId="{91B6081D-D3E8-4209-B85B-EB1C655A6272}"/>
          </ac:cxnSpMkLst>
        </pc:cxnChg>
        <pc:cxnChg chg="add">
          <ac:chgData name="Pagare, Mansi" userId="S::mpagare@iu.edu::16e3a064-9f79-4ffe-907b-d4042be546f7" providerId="AD" clId="Web-{00A894D9-5EC6-4C6B-B9C5-2C0ACE79FA85}" dt="2022-12-04T02:53:08.217" v="2104"/>
          <ac:cxnSpMkLst>
            <pc:docMk/>
            <pc:sldMk cId="1644399531" sldId="351"/>
            <ac:cxnSpMk id="13" creationId="{28CA55E4-1295-45C8-BA05-5A9E705B749A}"/>
          </ac:cxnSpMkLst>
        </pc:cxnChg>
        <pc:cxnChg chg="add">
          <ac:chgData name="Pagare, Mansi" userId="S::mpagare@iu.edu::16e3a064-9f79-4ffe-907b-d4042be546f7" providerId="AD" clId="Web-{00A894D9-5EC6-4C6B-B9C5-2C0ACE79FA85}" dt="2022-12-04T02:53:08.217" v="2104"/>
          <ac:cxnSpMkLst>
            <pc:docMk/>
            <pc:sldMk cId="1644399531" sldId="351"/>
            <ac:cxnSpMk id="15" creationId="{08C5794E-A9A1-4A23-AF68-C79A7822334C}"/>
          </ac:cxnSpMkLst>
        </pc:cxnChg>
      </pc:sldChg>
      <pc:sldChg chg="addSp delSp modSp new">
        <pc:chgData name="Pagare, Mansi" userId="S::mpagare@iu.edu::16e3a064-9f79-4ffe-907b-d4042be546f7" providerId="AD" clId="Web-{00A894D9-5EC6-4C6B-B9C5-2C0ACE79FA85}" dt="2022-12-04T02:55:04.611" v="2127" actId="14100"/>
        <pc:sldMkLst>
          <pc:docMk/>
          <pc:sldMk cId="3450086432" sldId="352"/>
        </pc:sldMkLst>
        <pc:spChg chg="del">
          <ac:chgData name="Pagare, Mansi" userId="S::mpagare@iu.edu::16e3a064-9f79-4ffe-907b-d4042be546f7" providerId="AD" clId="Web-{00A894D9-5EC6-4C6B-B9C5-2C0ACE79FA85}" dt="2022-12-04T02:54:16.797" v="2118"/>
          <ac:spMkLst>
            <pc:docMk/>
            <pc:sldMk cId="3450086432" sldId="352"/>
            <ac:spMk id="2" creationId="{771AED83-DB4C-9F2A-8352-AADC96685BC5}"/>
          </ac:spMkLst>
        </pc:spChg>
        <pc:picChg chg="add mod">
          <ac:chgData name="Pagare, Mansi" userId="S::mpagare@iu.edu::16e3a064-9f79-4ffe-907b-d4042be546f7" providerId="AD" clId="Web-{00A894D9-5EC6-4C6B-B9C5-2C0ACE79FA85}" dt="2022-12-04T02:54:50.798" v="2125" actId="14100"/>
          <ac:picMkLst>
            <pc:docMk/>
            <pc:sldMk cId="3450086432" sldId="352"/>
            <ac:picMk id="3" creationId="{314581BF-30D2-F0E4-8B18-CBC989822372}"/>
          </ac:picMkLst>
        </pc:picChg>
        <pc:picChg chg="add mod">
          <ac:chgData name="Pagare, Mansi" userId="S::mpagare@iu.edu::16e3a064-9f79-4ffe-907b-d4042be546f7" providerId="AD" clId="Web-{00A894D9-5EC6-4C6B-B9C5-2C0ACE79FA85}" dt="2022-12-04T02:54:40.438" v="2123" actId="14100"/>
          <ac:picMkLst>
            <pc:docMk/>
            <pc:sldMk cId="3450086432" sldId="352"/>
            <ac:picMk id="4" creationId="{3ABC0EAD-164A-6832-6B1B-4278C4C8D0E4}"/>
          </ac:picMkLst>
        </pc:picChg>
        <pc:picChg chg="add mod">
          <ac:chgData name="Pagare, Mansi" userId="S::mpagare@iu.edu::16e3a064-9f79-4ffe-907b-d4042be546f7" providerId="AD" clId="Web-{00A894D9-5EC6-4C6B-B9C5-2C0ACE79FA85}" dt="2022-12-04T02:55:04.611" v="2127" actId="14100"/>
          <ac:picMkLst>
            <pc:docMk/>
            <pc:sldMk cId="3450086432" sldId="352"/>
            <ac:picMk id="5" creationId="{F832C2CC-73D9-3733-EA9C-294AFE297DB7}"/>
          </ac:picMkLst>
        </pc:picChg>
        <pc:picChg chg="add mod">
          <ac:chgData name="Pagare, Mansi" userId="S::mpagare@iu.edu::16e3a064-9f79-4ffe-907b-d4042be546f7" providerId="AD" clId="Web-{00A894D9-5EC6-4C6B-B9C5-2C0ACE79FA85}" dt="2022-12-04T02:54:54.845" v="2126" actId="14100"/>
          <ac:picMkLst>
            <pc:docMk/>
            <pc:sldMk cId="3450086432" sldId="352"/>
            <ac:picMk id="6" creationId="{17680D43-D711-399D-917A-F91A44336D4B}"/>
          </ac:picMkLst>
        </pc:picChg>
      </pc:sldChg>
      <pc:sldChg chg="new">
        <pc:chgData name="Pagare, Mansi" userId="S::mpagare@iu.edu::16e3a064-9f79-4ffe-907b-d4042be546f7" providerId="AD" clId="Web-{00A894D9-5EC6-4C6B-B9C5-2C0ACE79FA85}" dt="2022-12-04T02:55:10.705" v="2128"/>
        <pc:sldMkLst>
          <pc:docMk/>
          <pc:sldMk cId="3472038716" sldId="353"/>
        </pc:sldMkLst>
      </pc:sldChg>
    </pc:docChg>
  </pc:docChgLst>
  <pc:docChgLst>
    <pc:chgData name="King, Sami Lynn" userId="S::samlking@iu.edu::383eb4b3-d6b0-4c81-9091-669e704f422f" providerId="AD" clId="Web-{B8DAB351-C984-45EC-85F0-716CE3FEA10E}"/>
    <pc:docChg chg="addSld delSld modSld">
      <pc:chgData name="King, Sami Lynn" userId="S::samlking@iu.edu::383eb4b3-d6b0-4c81-9091-669e704f422f" providerId="AD" clId="Web-{B8DAB351-C984-45EC-85F0-716CE3FEA10E}" dt="2022-11-30T01:03:39.405" v="61" actId="1076"/>
      <pc:docMkLst>
        <pc:docMk/>
      </pc:docMkLst>
      <pc:sldChg chg="modSp">
        <pc:chgData name="King, Sami Lynn" userId="S::samlking@iu.edu::383eb4b3-d6b0-4c81-9091-669e704f422f" providerId="AD" clId="Web-{B8DAB351-C984-45EC-85F0-716CE3FEA10E}" dt="2022-11-30T00:58:01.050" v="7" actId="20577"/>
        <pc:sldMkLst>
          <pc:docMk/>
          <pc:sldMk cId="1267405236" sldId="261"/>
        </pc:sldMkLst>
        <pc:spChg chg="mod">
          <ac:chgData name="King, Sami Lynn" userId="S::samlking@iu.edu::383eb4b3-d6b0-4c81-9091-669e704f422f" providerId="AD" clId="Web-{B8DAB351-C984-45EC-85F0-716CE3FEA10E}" dt="2022-11-30T00:58:01.050" v="7" actId="20577"/>
          <ac:spMkLst>
            <pc:docMk/>
            <pc:sldMk cId="1267405236" sldId="261"/>
            <ac:spMk id="5" creationId="{D51AD44A-0145-1A9E-3C96-982094F44496}"/>
          </ac:spMkLst>
        </pc:spChg>
      </pc:sldChg>
      <pc:sldChg chg="del">
        <pc:chgData name="King, Sami Lynn" userId="S::samlking@iu.edu::383eb4b3-d6b0-4c81-9091-669e704f422f" providerId="AD" clId="Web-{B8DAB351-C984-45EC-85F0-716CE3FEA10E}" dt="2022-11-30T01:00:58.399" v="48"/>
        <pc:sldMkLst>
          <pc:docMk/>
          <pc:sldMk cId="4026966068" sldId="263"/>
        </pc:sldMkLst>
      </pc:sldChg>
      <pc:sldChg chg="modSp">
        <pc:chgData name="King, Sami Lynn" userId="S::samlking@iu.edu::383eb4b3-d6b0-4c81-9091-669e704f422f" providerId="AD" clId="Web-{B8DAB351-C984-45EC-85F0-716CE3FEA10E}" dt="2022-11-30T00:58:33.285" v="14" actId="20577"/>
        <pc:sldMkLst>
          <pc:docMk/>
          <pc:sldMk cId="3767336419" sldId="264"/>
        </pc:sldMkLst>
        <pc:spChg chg="mod">
          <ac:chgData name="King, Sami Lynn" userId="S::samlking@iu.edu::383eb4b3-d6b0-4c81-9091-669e704f422f" providerId="AD" clId="Web-{B8DAB351-C984-45EC-85F0-716CE3FEA10E}" dt="2022-11-30T00:58:33.285" v="14" actId="20577"/>
          <ac:spMkLst>
            <pc:docMk/>
            <pc:sldMk cId="3767336419" sldId="264"/>
            <ac:spMk id="2" creationId="{BBD86EF5-C23C-2E57-AB1A-65AD1866798D}"/>
          </ac:spMkLst>
        </pc:spChg>
      </pc:sldChg>
      <pc:sldChg chg="modSp">
        <pc:chgData name="King, Sami Lynn" userId="S::samlking@iu.edu::383eb4b3-d6b0-4c81-9091-669e704f422f" providerId="AD" clId="Web-{B8DAB351-C984-45EC-85F0-716CE3FEA10E}" dt="2022-11-30T01:03:39.405" v="61" actId="1076"/>
        <pc:sldMkLst>
          <pc:docMk/>
          <pc:sldMk cId="1451667209" sldId="270"/>
        </pc:sldMkLst>
        <pc:spChg chg="mod">
          <ac:chgData name="King, Sami Lynn" userId="S::samlking@iu.edu::383eb4b3-d6b0-4c81-9091-669e704f422f" providerId="AD" clId="Web-{B8DAB351-C984-45EC-85F0-716CE3FEA10E}" dt="2022-11-30T01:02:56.278" v="51" actId="1076"/>
          <ac:spMkLst>
            <pc:docMk/>
            <pc:sldMk cId="1451667209" sldId="270"/>
            <ac:spMk id="2" creationId="{3CF1AF69-472C-D9DE-3F60-44644161BA35}"/>
          </ac:spMkLst>
        </pc:spChg>
        <pc:spChg chg="mod">
          <ac:chgData name="King, Sami Lynn" userId="S::samlking@iu.edu::383eb4b3-d6b0-4c81-9091-669e704f422f" providerId="AD" clId="Web-{B8DAB351-C984-45EC-85F0-716CE3FEA10E}" dt="2022-11-30T01:03:07.325" v="53" actId="14100"/>
          <ac:spMkLst>
            <pc:docMk/>
            <pc:sldMk cId="1451667209" sldId="270"/>
            <ac:spMk id="9" creationId="{D2B73236-C861-D1A8-D58B-694E884B28A0}"/>
          </ac:spMkLst>
        </pc:spChg>
        <pc:picChg chg="mod">
          <ac:chgData name="King, Sami Lynn" userId="S::samlking@iu.edu::383eb4b3-d6b0-4c81-9091-669e704f422f" providerId="AD" clId="Web-{B8DAB351-C984-45EC-85F0-716CE3FEA10E}" dt="2022-11-30T01:03:33.076" v="59" actId="1076"/>
          <ac:picMkLst>
            <pc:docMk/>
            <pc:sldMk cId="1451667209" sldId="270"/>
            <ac:picMk id="3" creationId="{2C59E146-CC2B-3B42-E3E6-3461E84D2BBB}"/>
          </ac:picMkLst>
        </pc:picChg>
        <pc:picChg chg="mod">
          <ac:chgData name="King, Sami Lynn" userId="S::samlking@iu.edu::383eb4b3-d6b0-4c81-9091-669e704f422f" providerId="AD" clId="Web-{B8DAB351-C984-45EC-85F0-716CE3FEA10E}" dt="2022-11-30T01:03:36.030" v="60" actId="1076"/>
          <ac:picMkLst>
            <pc:docMk/>
            <pc:sldMk cId="1451667209" sldId="270"/>
            <ac:picMk id="7" creationId="{3A35D1CF-B50F-3A56-0D5C-91CD910325C5}"/>
          </ac:picMkLst>
        </pc:picChg>
        <pc:picChg chg="mod">
          <ac:chgData name="King, Sami Lynn" userId="S::samlking@iu.edu::383eb4b3-d6b0-4c81-9091-669e704f422f" providerId="AD" clId="Web-{B8DAB351-C984-45EC-85F0-716CE3FEA10E}" dt="2022-11-30T01:03:39.405" v="61" actId="1076"/>
          <ac:picMkLst>
            <pc:docMk/>
            <pc:sldMk cId="1451667209" sldId="270"/>
            <ac:picMk id="8" creationId="{28B6A26B-95BD-EA58-C7C2-063B13FB1ACB}"/>
          </ac:picMkLst>
        </pc:picChg>
      </pc:sldChg>
      <pc:sldChg chg="modSp">
        <pc:chgData name="King, Sami Lynn" userId="S::samlking@iu.edu::383eb4b3-d6b0-4c81-9091-669e704f422f" providerId="AD" clId="Web-{B8DAB351-C984-45EC-85F0-716CE3FEA10E}" dt="2022-11-30T00:59:49.709" v="47" actId="20577"/>
        <pc:sldMkLst>
          <pc:docMk/>
          <pc:sldMk cId="3925034234" sldId="271"/>
        </pc:sldMkLst>
        <pc:spChg chg="mod">
          <ac:chgData name="King, Sami Lynn" userId="S::samlking@iu.edu::383eb4b3-d6b0-4c81-9091-669e704f422f" providerId="AD" clId="Web-{B8DAB351-C984-45EC-85F0-716CE3FEA10E}" dt="2022-11-30T00:59:49.709" v="47" actId="20577"/>
          <ac:spMkLst>
            <pc:docMk/>
            <pc:sldMk cId="3925034234" sldId="271"/>
            <ac:spMk id="4" creationId="{6A05A917-FCCD-8D4D-0730-C885DD2B4B09}"/>
          </ac:spMkLst>
        </pc:spChg>
        <pc:picChg chg="mod">
          <ac:chgData name="King, Sami Lynn" userId="S::samlking@iu.edu::383eb4b3-d6b0-4c81-9091-669e704f422f" providerId="AD" clId="Web-{B8DAB351-C984-45EC-85F0-716CE3FEA10E}" dt="2022-11-30T00:58:56.208" v="15" actId="14100"/>
          <ac:picMkLst>
            <pc:docMk/>
            <pc:sldMk cId="3925034234" sldId="271"/>
            <ac:picMk id="5" creationId="{C029089D-DDBD-5BFF-7C70-D3BA41127312}"/>
          </ac:picMkLst>
        </pc:picChg>
      </pc:sldChg>
      <pc:sldChg chg="modSp">
        <pc:chgData name="King, Sami Lynn" userId="S::samlking@iu.edu::383eb4b3-d6b0-4c81-9091-669e704f422f" providerId="AD" clId="Web-{B8DAB351-C984-45EC-85F0-716CE3FEA10E}" dt="2022-11-30T01:01:45.667" v="49" actId="20577"/>
        <pc:sldMkLst>
          <pc:docMk/>
          <pc:sldMk cId="157377890" sldId="279"/>
        </pc:sldMkLst>
        <pc:spChg chg="mod">
          <ac:chgData name="King, Sami Lynn" userId="S::samlking@iu.edu::383eb4b3-d6b0-4c81-9091-669e704f422f" providerId="AD" clId="Web-{B8DAB351-C984-45EC-85F0-716CE3FEA10E}" dt="2022-11-30T01:01:45.667" v="49" actId="20577"/>
          <ac:spMkLst>
            <pc:docMk/>
            <pc:sldMk cId="157377890" sldId="279"/>
            <ac:spMk id="2" creationId="{C753FBBF-E181-EE09-AFC1-C38C8CC46E0A}"/>
          </ac:spMkLst>
        </pc:spChg>
      </pc:sldChg>
      <pc:sldChg chg="new">
        <pc:chgData name="King, Sami Lynn" userId="S::samlking@iu.edu::383eb4b3-d6b0-4c81-9091-669e704f422f" providerId="AD" clId="Web-{B8DAB351-C984-45EC-85F0-716CE3FEA10E}" dt="2022-11-30T00:57:13.845" v="0"/>
        <pc:sldMkLst>
          <pc:docMk/>
          <pc:sldMk cId="355941087" sldId="280"/>
        </pc:sldMkLst>
      </pc:sldChg>
      <pc:sldChg chg="new">
        <pc:chgData name="King, Sami Lynn" userId="S::samlking@iu.edu::383eb4b3-d6b0-4c81-9091-669e704f422f" providerId="AD" clId="Web-{B8DAB351-C984-45EC-85F0-716CE3FEA10E}" dt="2022-11-30T00:57:18.064" v="1"/>
        <pc:sldMkLst>
          <pc:docMk/>
          <pc:sldMk cId="3152182040" sldId="281"/>
        </pc:sldMkLst>
      </pc:sldChg>
    </pc:docChg>
  </pc:docChgLst>
</pc:chgInfo>
</file>

<file path=ppt/comments/modernComment_10A_8E024FC4.xml><?xml version="1.0" encoding="utf-8"?>
<p188:cmLst xmlns:a="http://schemas.openxmlformats.org/drawingml/2006/main" xmlns:r="http://schemas.openxmlformats.org/officeDocument/2006/relationships" xmlns:p188="http://schemas.microsoft.com/office/powerpoint/2018/8/main">
  <p188:cm id="{2B78A73A-6092-43E3-B55D-E68BC2AE3596}" authorId="{63BD16E6-6C24-87A6-8B79-B04553371C98}" status="resolved" created="2022-12-03T04:10:40.239" complete="100000">
    <ac:deMkLst xmlns:ac="http://schemas.microsoft.com/office/drawing/2013/main/command">
      <pc:docMk xmlns:pc="http://schemas.microsoft.com/office/powerpoint/2013/main/command"/>
      <pc:sldMk xmlns:pc="http://schemas.microsoft.com/office/powerpoint/2013/main/command" cId="2382516164" sldId="266"/>
      <ac:spMk id="5" creationId="{E3BCE2B2-0585-A5E9-D9DA-34DA83530F5E}"/>
    </ac:deMkLst>
    <p188:replyLst>
      <p188:reply id="{8E4D1D77-9DA0-46DB-BAE4-9B5B686FB9EE}" authorId="{BB0CEFE1-E183-640F-30E4-9CA8841BEAD8}" created="2022-12-03T04:19:33.334">
        <p188:txBody>
          <a:bodyPr/>
          <a:lstStyle/>
          <a:p>
            <a:r>
              <a:rPr lang="en-US"/>
              <a:t>yes we did take negative as well, i'll update</a:t>
            </a:r>
          </a:p>
        </p188:txBody>
      </p188:reply>
    </p188:replyLst>
    <p188:txBody>
      <a:bodyPr/>
      <a:lstStyle/>
      <a:p>
        <a:r>
          <a:rPr lang="en-US"/>
          <a:t>I guess 0.5-1 and -0.5-1 are consudered only positive side you mentioned they might have deleted negatively correalted as well</a:t>
        </a:r>
      </a:p>
    </p188:txBody>
  </p188:cm>
</p188:cmLst>
</file>

<file path=ppt/comments/modernComment_10C_78DE18ED.xml><?xml version="1.0" encoding="utf-8"?>
<p188:cmLst xmlns:a="http://schemas.openxmlformats.org/drawingml/2006/main" xmlns:r="http://schemas.openxmlformats.org/officeDocument/2006/relationships" xmlns:p188="http://schemas.microsoft.com/office/powerpoint/2018/8/main">
  <p188:cm id="{706783DA-0C24-47EA-BB3E-2D81A9E6ADA1}" authorId="{BB0CEFE1-E183-640F-30E4-9CA8841BEAD8}" status="resolved" created="2022-12-03T04:24:18.513" complete="100000">
    <ac:deMkLst xmlns:ac="http://schemas.microsoft.com/office/drawing/2013/main/command">
      <pc:docMk xmlns:pc="http://schemas.microsoft.com/office/powerpoint/2013/main/command"/>
      <pc:sldMk xmlns:pc="http://schemas.microsoft.com/office/powerpoint/2013/main/command" cId="2027821293" sldId="268"/>
      <ac:spMk id="2" creationId="{51F37E54-6D9B-BB56-A8EE-5ACBF69973FC}"/>
    </ac:deMkLst>
    <p188:txBody>
      <a:bodyPr/>
      <a:lstStyle/>
      <a:p>
        <a:r>
          <a:rPr lang="en-US"/>
          <a:t>[@Sureddi, Rohith] </a:t>
        </a:r>
      </a:p>
    </p188:txBody>
  </p188:cm>
</p188:cmLst>
</file>

<file path=ppt/comments/modernComment_115_79FEFCBB.xml><?xml version="1.0" encoding="utf-8"?>
<p188:cmLst xmlns:a="http://schemas.openxmlformats.org/drawingml/2006/main" xmlns:r="http://schemas.openxmlformats.org/officeDocument/2006/relationships" xmlns:p188="http://schemas.microsoft.com/office/powerpoint/2018/8/main">
  <p188:cm id="{4AFA93B6-9528-446A-B47C-05EF850ED3C4}" authorId="{63BD16E6-6C24-87A6-8B79-B04553371C98}" status="resolved" created="2022-12-03T04:09:31.909" complete="100000">
    <pc:sldMkLst xmlns:pc="http://schemas.microsoft.com/office/powerpoint/2013/main/command">
      <pc:docMk/>
      <pc:sldMk cId="2046753979" sldId="277"/>
    </pc:sldMkLst>
    <p188:txBody>
      <a:bodyPr/>
      <a:lstStyle/>
      <a:p>
        <a:r>
          <a:rPr lang="en-US"/>
          <a:t>one hot encoding results in multiple number of cols</a:t>
        </a:r>
      </a:p>
    </p188:txBody>
  </p188:cm>
</p188:cmLst>
</file>

<file path=ppt/comments/modernComment_11C_394F06CB.xml><?xml version="1.0" encoding="utf-8"?>
<p188:cmLst xmlns:a="http://schemas.openxmlformats.org/drawingml/2006/main" xmlns:r="http://schemas.openxmlformats.org/officeDocument/2006/relationships" xmlns:p188="http://schemas.microsoft.com/office/powerpoint/2018/8/main">
  <p188:cm id="{830C2165-C96C-4898-8ED3-720B40A2F640}" authorId="{ECD6A553-624A-6A95-E7FB-9FAF6E550761}" status="resolved" created="2022-12-03T09:13:17.510" complete="100000">
    <pc:sldMkLst xmlns:pc="http://schemas.microsoft.com/office/powerpoint/2013/main/command">
      <pc:docMk/>
      <pc:sldMk cId="961480395" sldId="284"/>
    </pc:sldMkLst>
    <p188:txBody>
      <a:bodyPr/>
      <a:lstStyle/>
      <a:p>
        <a:r>
          <a:rPr lang="en-US"/>
          <a:t>[@King, Sami Lynn] please paste another snip of #pip install imblearn. This one has a bar in end. I replaced other photo</a:t>
        </a:r>
      </a:p>
    </p188:txBody>
  </p188:cm>
</p188:cmLst>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2F335-6C49-4915-93CC-37864228EDB3}" type="doc">
      <dgm:prSet loTypeId="urn:microsoft.com/office/officeart/2016/7/layout/AccentHomeChevronProcess" loCatId="timeline" qsTypeId="urn:microsoft.com/office/officeart/2005/8/quickstyle/simple4" qsCatId="simple" csTypeId="urn:microsoft.com/office/officeart/2005/8/colors/colorful2" csCatId="colorful" phldr="1"/>
      <dgm:spPr/>
      <dgm:t>
        <a:bodyPr/>
        <a:lstStyle/>
        <a:p>
          <a:endParaRPr lang="en-US"/>
        </a:p>
      </dgm:t>
    </dgm:pt>
    <dgm:pt modelId="{6C23D890-1127-438F-B76D-E5583FD423FE}">
      <dgm:prSet/>
      <dgm:spPr/>
      <dgm:t>
        <a:bodyPr/>
        <a:lstStyle/>
        <a:p>
          <a:pPr algn="l"/>
          <a:r>
            <a:rPr lang="en-US"/>
            <a:t>Randomized Search CV optimization</a:t>
          </a:r>
        </a:p>
      </dgm:t>
    </dgm:pt>
    <dgm:pt modelId="{4C7F4FAA-5EBE-4CB2-9C3F-8D7A0C204935}" type="parTrans" cxnId="{8BF6FA9A-9FD0-4307-B450-DAC8421CA67A}">
      <dgm:prSet/>
      <dgm:spPr/>
      <dgm:t>
        <a:bodyPr/>
        <a:lstStyle/>
        <a:p>
          <a:endParaRPr lang="en-US"/>
        </a:p>
      </dgm:t>
    </dgm:pt>
    <dgm:pt modelId="{7AC10D8E-DC3E-4836-85A2-C178679C2843}" type="sibTrans" cxnId="{8BF6FA9A-9FD0-4307-B450-DAC8421CA67A}">
      <dgm:prSet/>
      <dgm:spPr/>
      <dgm:t>
        <a:bodyPr/>
        <a:lstStyle/>
        <a:p>
          <a:endParaRPr lang="en-US"/>
        </a:p>
      </dgm:t>
    </dgm:pt>
    <dgm:pt modelId="{98209FA8-0B25-4DF0-9414-78E1E3E5F5EF}">
      <dgm:prSet phldr="0"/>
      <dgm:spPr/>
      <dgm:t>
        <a:bodyPr/>
        <a:lstStyle/>
        <a:p>
          <a:pPr algn="l"/>
          <a:r>
            <a:rPr lang="en-US"/>
            <a:t>XGBoost</a:t>
          </a:r>
          <a:r>
            <a:rPr lang="en-US" b="1"/>
            <a:t> </a:t>
          </a:r>
          <a:r>
            <a:rPr lang="en-US"/>
            <a:t>classifier</a:t>
          </a:r>
        </a:p>
      </dgm:t>
    </dgm:pt>
    <dgm:pt modelId="{09F4D50B-BB5C-45DA-B923-0780EB489EAF}" type="parTrans" cxnId="{2270F7EE-CAE0-4A9F-AFFD-7CC0B2A83842}">
      <dgm:prSet/>
      <dgm:spPr/>
      <dgm:t>
        <a:bodyPr/>
        <a:lstStyle/>
        <a:p>
          <a:endParaRPr lang="en-US"/>
        </a:p>
      </dgm:t>
    </dgm:pt>
    <dgm:pt modelId="{3CDC8938-A421-40E7-AD74-77BFAABE5B34}" type="sibTrans" cxnId="{2270F7EE-CAE0-4A9F-AFFD-7CC0B2A83842}">
      <dgm:prSet/>
      <dgm:spPr/>
      <dgm:t>
        <a:bodyPr/>
        <a:lstStyle/>
        <a:p>
          <a:endParaRPr lang="en-US"/>
        </a:p>
      </dgm:t>
    </dgm:pt>
    <dgm:pt modelId="{5A9A0175-DD09-4F61-820B-15A865DCA5FF}">
      <dgm:prSet phldr="0"/>
      <dgm:spPr/>
      <dgm:t>
        <a:bodyPr/>
        <a:lstStyle/>
        <a:p>
          <a:pPr algn="l" rtl="0"/>
          <a:r>
            <a:rPr lang="en-US"/>
            <a:t>Random Forest classifier</a:t>
          </a:r>
          <a:endParaRPr lang="en-US">
            <a:latin typeface="Garamond" panose="02020404030301010803"/>
          </a:endParaRPr>
        </a:p>
      </dgm:t>
    </dgm:pt>
    <dgm:pt modelId="{EF710705-B285-4AF3-AA35-38FCAC828E7D}" type="parTrans" cxnId="{A54670C6-17A8-47B3-BEF6-BAD88D779BEC}">
      <dgm:prSet/>
      <dgm:spPr/>
      <dgm:t>
        <a:bodyPr/>
        <a:lstStyle/>
        <a:p>
          <a:endParaRPr lang="en-US"/>
        </a:p>
      </dgm:t>
    </dgm:pt>
    <dgm:pt modelId="{16F94864-83D1-49BF-B828-A9F6D433D63D}" type="sibTrans" cxnId="{A54670C6-17A8-47B3-BEF6-BAD88D779BEC}">
      <dgm:prSet/>
      <dgm:spPr/>
      <dgm:t>
        <a:bodyPr/>
        <a:lstStyle/>
        <a:p>
          <a:endParaRPr lang="en-US"/>
        </a:p>
      </dgm:t>
    </dgm:pt>
    <dgm:pt modelId="{4B782791-8E94-4E38-92D6-4E66F6BEEB74}" type="pres">
      <dgm:prSet presAssocID="{C422F335-6C49-4915-93CC-37864228EDB3}" presName="Name0" presStyleCnt="0">
        <dgm:presLayoutVars>
          <dgm:animLvl val="lvl"/>
          <dgm:resizeHandles val="exact"/>
        </dgm:presLayoutVars>
      </dgm:prSet>
      <dgm:spPr/>
    </dgm:pt>
    <dgm:pt modelId="{E941CB05-5C40-457C-95D2-8E51B997338F}" type="pres">
      <dgm:prSet presAssocID="{5A9A0175-DD09-4F61-820B-15A865DCA5FF}" presName="composite" presStyleCnt="0"/>
      <dgm:spPr/>
    </dgm:pt>
    <dgm:pt modelId="{6F7C90CB-AAA7-46C8-9641-B2894A9340E6}" type="pres">
      <dgm:prSet presAssocID="{5A9A0175-DD09-4F61-820B-15A865DCA5FF}" presName="L" presStyleLbl="solidFgAcc1" presStyleIdx="0" presStyleCnt="3">
        <dgm:presLayoutVars>
          <dgm:chMax val="0"/>
          <dgm:chPref val="0"/>
        </dgm:presLayoutVars>
      </dgm:prSet>
      <dgm:spPr/>
    </dgm:pt>
    <dgm:pt modelId="{24F4EFC4-21FC-44F6-A196-016FB64AAD95}" type="pres">
      <dgm:prSet presAssocID="{5A9A0175-DD09-4F61-820B-15A865DCA5FF}" presName="parTx" presStyleLbl="alignNode1" presStyleIdx="0" presStyleCnt="3">
        <dgm:presLayoutVars>
          <dgm:chMax val="0"/>
          <dgm:chPref val="0"/>
          <dgm:bulletEnabled val="1"/>
        </dgm:presLayoutVars>
      </dgm:prSet>
      <dgm:spPr/>
    </dgm:pt>
    <dgm:pt modelId="{4B485C6F-68A3-41C9-BCF6-A1D584FF882B}" type="pres">
      <dgm:prSet presAssocID="{5A9A0175-DD09-4F61-820B-15A865DCA5FF}" presName="desTx" presStyleLbl="revTx" presStyleIdx="0" presStyleCnt="3">
        <dgm:presLayoutVars>
          <dgm:chMax val="0"/>
          <dgm:chPref val="0"/>
          <dgm:bulletEnabled val="1"/>
        </dgm:presLayoutVars>
      </dgm:prSet>
      <dgm:spPr/>
    </dgm:pt>
    <dgm:pt modelId="{8949A003-3BEA-4941-8E52-80459EF20B2E}" type="pres">
      <dgm:prSet presAssocID="{5A9A0175-DD09-4F61-820B-15A865DCA5FF}" presName="EmptyPlaceHolder" presStyleCnt="0"/>
      <dgm:spPr/>
    </dgm:pt>
    <dgm:pt modelId="{26AAB7E4-D509-4C16-8D21-CDB4EC497136}" type="pres">
      <dgm:prSet presAssocID="{16F94864-83D1-49BF-B828-A9F6D433D63D}" presName="space" presStyleCnt="0"/>
      <dgm:spPr/>
    </dgm:pt>
    <dgm:pt modelId="{35F87B0B-4861-4ED1-873A-585951F7F144}" type="pres">
      <dgm:prSet presAssocID="{98209FA8-0B25-4DF0-9414-78E1E3E5F5EF}" presName="composite" presStyleCnt="0"/>
      <dgm:spPr/>
    </dgm:pt>
    <dgm:pt modelId="{18123E41-E203-4D11-B338-EE45FA8B7941}" type="pres">
      <dgm:prSet presAssocID="{98209FA8-0B25-4DF0-9414-78E1E3E5F5EF}" presName="L" presStyleLbl="solidFgAcc1" presStyleIdx="1" presStyleCnt="3">
        <dgm:presLayoutVars>
          <dgm:chMax val="0"/>
          <dgm:chPref val="0"/>
        </dgm:presLayoutVars>
      </dgm:prSet>
      <dgm:spPr/>
    </dgm:pt>
    <dgm:pt modelId="{4FCA0CA8-58FB-4CFD-B7A6-C1569F57748F}" type="pres">
      <dgm:prSet presAssocID="{98209FA8-0B25-4DF0-9414-78E1E3E5F5EF}" presName="parTx" presStyleLbl="alignNode1" presStyleIdx="1" presStyleCnt="3">
        <dgm:presLayoutVars>
          <dgm:chMax val="0"/>
          <dgm:chPref val="0"/>
          <dgm:bulletEnabled val="1"/>
        </dgm:presLayoutVars>
      </dgm:prSet>
      <dgm:spPr/>
    </dgm:pt>
    <dgm:pt modelId="{CB9A3A13-E337-452E-9DD6-0D4A6D8BED51}" type="pres">
      <dgm:prSet presAssocID="{98209FA8-0B25-4DF0-9414-78E1E3E5F5EF}" presName="desTx" presStyleLbl="revTx" presStyleIdx="1" presStyleCnt="3">
        <dgm:presLayoutVars>
          <dgm:chMax val="0"/>
          <dgm:chPref val="0"/>
          <dgm:bulletEnabled val="1"/>
        </dgm:presLayoutVars>
      </dgm:prSet>
      <dgm:spPr/>
    </dgm:pt>
    <dgm:pt modelId="{B05DA762-49F6-45BD-8FFD-5D37711C2F3D}" type="pres">
      <dgm:prSet presAssocID="{98209FA8-0B25-4DF0-9414-78E1E3E5F5EF}" presName="EmptyPlaceHolder" presStyleCnt="0"/>
      <dgm:spPr/>
    </dgm:pt>
    <dgm:pt modelId="{41707DCA-8D83-4DED-86B8-C99DCEEFE9FA}" type="pres">
      <dgm:prSet presAssocID="{3CDC8938-A421-40E7-AD74-77BFAABE5B34}" presName="space" presStyleCnt="0"/>
      <dgm:spPr/>
    </dgm:pt>
    <dgm:pt modelId="{A92BCB1B-26CB-4DA9-9141-7A06B442427A}" type="pres">
      <dgm:prSet presAssocID="{6C23D890-1127-438F-B76D-E5583FD423FE}" presName="composite" presStyleCnt="0"/>
      <dgm:spPr/>
    </dgm:pt>
    <dgm:pt modelId="{C15CBA4D-BA24-4FD2-8013-FE2C10BE877A}" type="pres">
      <dgm:prSet presAssocID="{6C23D890-1127-438F-B76D-E5583FD423FE}" presName="L" presStyleLbl="solidFgAcc1" presStyleIdx="2" presStyleCnt="3">
        <dgm:presLayoutVars>
          <dgm:chMax val="0"/>
          <dgm:chPref val="0"/>
        </dgm:presLayoutVars>
      </dgm:prSet>
      <dgm:spPr/>
    </dgm:pt>
    <dgm:pt modelId="{789E8C76-B77B-4183-AEF9-DB8446C8A87A}" type="pres">
      <dgm:prSet presAssocID="{6C23D890-1127-438F-B76D-E5583FD423FE}" presName="parTx" presStyleLbl="alignNode1" presStyleIdx="2" presStyleCnt="3">
        <dgm:presLayoutVars>
          <dgm:chMax val="0"/>
          <dgm:chPref val="0"/>
          <dgm:bulletEnabled val="1"/>
        </dgm:presLayoutVars>
      </dgm:prSet>
      <dgm:spPr/>
    </dgm:pt>
    <dgm:pt modelId="{6122D8F9-9785-4659-A446-D662B213B373}" type="pres">
      <dgm:prSet presAssocID="{6C23D890-1127-438F-B76D-E5583FD423FE}" presName="desTx" presStyleLbl="revTx" presStyleIdx="2" presStyleCnt="3">
        <dgm:presLayoutVars>
          <dgm:chMax val="0"/>
          <dgm:chPref val="0"/>
          <dgm:bulletEnabled val="1"/>
        </dgm:presLayoutVars>
      </dgm:prSet>
      <dgm:spPr/>
    </dgm:pt>
    <dgm:pt modelId="{AA893EDA-2813-4D55-8430-153386DC5F8E}" type="pres">
      <dgm:prSet presAssocID="{6C23D890-1127-438F-B76D-E5583FD423FE}" presName="EmptyPlaceHolder" presStyleCnt="0"/>
      <dgm:spPr/>
    </dgm:pt>
  </dgm:ptLst>
  <dgm:cxnLst>
    <dgm:cxn modelId="{E815B132-D9A5-4119-A5A8-1E3BEC689067}" type="presOf" srcId="{6C23D890-1127-438F-B76D-E5583FD423FE}" destId="{789E8C76-B77B-4183-AEF9-DB8446C8A87A}" srcOrd="0" destOrd="0" presId="urn:microsoft.com/office/officeart/2016/7/layout/AccentHomeChevronProcess"/>
    <dgm:cxn modelId="{8BF6FA9A-9FD0-4307-B450-DAC8421CA67A}" srcId="{C422F335-6C49-4915-93CC-37864228EDB3}" destId="{6C23D890-1127-438F-B76D-E5583FD423FE}" srcOrd="2" destOrd="0" parTransId="{4C7F4FAA-5EBE-4CB2-9C3F-8D7A0C204935}" sibTransId="{7AC10D8E-DC3E-4836-85A2-C178679C2843}"/>
    <dgm:cxn modelId="{A54670C6-17A8-47B3-BEF6-BAD88D779BEC}" srcId="{C422F335-6C49-4915-93CC-37864228EDB3}" destId="{5A9A0175-DD09-4F61-820B-15A865DCA5FF}" srcOrd="0" destOrd="0" parTransId="{EF710705-B285-4AF3-AA35-38FCAC828E7D}" sibTransId="{16F94864-83D1-49BF-B828-A9F6D433D63D}"/>
    <dgm:cxn modelId="{A9C9B7CE-19B7-46E7-A8A0-5986F8E2E9E3}" type="presOf" srcId="{98209FA8-0B25-4DF0-9414-78E1E3E5F5EF}" destId="{4FCA0CA8-58FB-4CFD-B7A6-C1569F57748F}" srcOrd="0" destOrd="0" presId="urn:microsoft.com/office/officeart/2016/7/layout/AccentHomeChevronProcess"/>
    <dgm:cxn modelId="{BC2608D7-722C-443C-BC0F-D77B6AD89F63}" type="presOf" srcId="{C422F335-6C49-4915-93CC-37864228EDB3}" destId="{4B782791-8E94-4E38-92D6-4E66F6BEEB74}" srcOrd="0" destOrd="0" presId="urn:microsoft.com/office/officeart/2016/7/layout/AccentHomeChevronProcess"/>
    <dgm:cxn modelId="{2270F7EE-CAE0-4A9F-AFFD-7CC0B2A83842}" srcId="{C422F335-6C49-4915-93CC-37864228EDB3}" destId="{98209FA8-0B25-4DF0-9414-78E1E3E5F5EF}" srcOrd="1" destOrd="0" parTransId="{09F4D50B-BB5C-45DA-B923-0780EB489EAF}" sibTransId="{3CDC8938-A421-40E7-AD74-77BFAABE5B34}"/>
    <dgm:cxn modelId="{CF38BEFD-194D-4419-A596-DA51A45AD4DC}" type="presOf" srcId="{5A9A0175-DD09-4F61-820B-15A865DCA5FF}" destId="{24F4EFC4-21FC-44F6-A196-016FB64AAD95}" srcOrd="0" destOrd="0" presId="urn:microsoft.com/office/officeart/2016/7/layout/AccentHomeChevronProcess"/>
    <dgm:cxn modelId="{DF061855-B50C-403B-9E9A-68B9CFCFA8A5}" type="presParOf" srcId="{4B782791-8E94-4E38-92D6-4E66F6BEEB74}" destId="{E941CB05-5C40-457C-95D2-8E51B997338F}" srcOrd="0" destOrd="0" presId="urn:microsoft.com/office/officeart/2016/7/layout/AccentHomeChevronProcess"/>
    <dgm:cxn modelId="{005D0A08-0758-4A7B-9105-748DEF26DAF8}" type="presParOf" srcId="{E941CB05-5C40-457C-95D2-8E51B997338F}" destId="{6F7C90CB-AAA7-46C8-9641-B2894A9340E6}" srcOrd="0" destOrd="0" presId="urn:microsoft.com/office/officeart/2016/7/layout/AccentHomeChevronProcess"/>
    <dgm:cxn modelId="{3F61F161-DB42-47FF-AAEC-F3155570F15F}" type="presParOf" srcId="{E941CB05-5C40-457C-95D2-8E51B997338F}" destId="{24F4EFC4-21FC-44F6-A196-016FB64AAD95}" srcOrd="1" destOrd="0" presId="urn:microsoft.com/office/officeart/2016/7/layout/AccentHomeChevronProcess"/>
    <dgm:cxn modelId="{10B7E5BC-A18C-4C22-BA43-E92C833A4A45}" type="presParOf" srcId="{E941CB05-5C40-457C-95D2-8E51B997338F}" destId="{4B485C6F-68A3-41C9-BCF6-A1D584FF882B}" srcOrd="2" destOrd="0" presId="urn:microsoft.com/office/officeart/2016/7/layout/AccentHomeChevronProcess"/>
    <dgm:cxn modelId="{1184E9C3-8465-4CF4-867A-0F2E7DC52A42}" type="presParOf" srcId="{E941CB05-5C40-457C-95D2-8E51B997338F}" destId="{8949A003-3BEA-4941-8E52-80459EF20B2E}" srcOrd="3" destOrd="0" presId="urn:microsoft.com/office/officeart/2016/7/layout/AccentHomeChevronProcess"/>
    <dgm:cxn modelId="{35F3F772-1DE0-4E94-B92D-148588FBA95B}" type="presParOf" srcId="{4B782791-8E94-4E38-92D6-4E66F6BEEB74}" destId="{26AAB7E4-D509-4C16-8D21-CDB4EC497136}" srcOrd="1" destOrd="0" presId="urn:microsoft.com/office/officeart/2016/7/layout/AccentHomeChevronProcess"/>
    <dgm:cxn modelId="{09AA1426-2A4E-44FF-A217-B58EFE52D750}" type="presParOf" srcId="{4B782791-8E94-4E38-92D6-4E66F6BEEB74}" destId="{35F87B0B-4861-4ED1-873A-585951F7F144}" srcOrd="2" destOrd="0" presId="urn:microsoft.com/office/officeart/2016/7/layout/AccentHomeChevronProcess"/>
    <dgm:cxn modelId="{1821FCAB-9503-4BE5-BC81-A066CE15D669}" type="presParOf" srcId="{35F87B0B-4861-4ED1-873A-585951F7F144}" destId="{18123E41-E203-4D11-B338-EE45FA8B7941}" srcOrd="0" destOrd="0" presId="urn:microsoft.com/office/officeart/2016/7/layout/AccentHomeChevronProcess"/>
    <dgm:cxn modelId="{9D992BD9-EA13-45BA-ACFC-6A68E5724C8B}" type="presParOf" srcId="{35F87B0B-4861-4ED1-873A-585951F7F144}" destId="{4FCA0CA8-58FB-4CFD-B7A6-C1569F57748F}" srcOrd="1" destOrd="0" presId="urn:microsoft.com/office/officeart/2016/7/layout/AccentHomeChevronProcess"/>
    <dgm:cxn modelId="{92F91E05-D5F2-4D16-AF52-0A8CF1EF36B0}" type="presParOf" srcId="{35F87B0B-4861-4ED1-873A-585951F7F144}" destId="{CB9A3A13-E337-452E-9DD6-0D4A6D8BED51}" srcOrd="2" destOrd="0" presId="urn:microsoft.com/office/officeart/2016/7/layout/AccentHomeChevronProcess"/>
    <dgm:cxn modelId="{5F7A66AB-FD65-486B-ADD8-2DF24C1FE6F3}" type="presParOf" srcId="{35F87B0B-4861-4ED1-873A-585951F7F144}" destId="{B05DA762-49F6-45BD-8FFD-5D37711C2F3D}" srcOrd="3" destOrd="0" presId="urn:microsoft.com/office/officeart/2016/7/layout/AccentHomeChevronProcess"/>
    <dgm:cxn modelId="{E3ACE09A-093F-414F-A5BF-020D407ED298}" type="presParOf" srcId="{4B782791-8E94-4E38-92D6-4E66F6BEEB74}" destId="{41707DCA-8D83-4DED-86B8-C99DCEEFE9FA}" srcOrd="3" destOrd="0" presId="urn:microsoft.com/office/officeart/2016/7/layout/AccentHomeChevronProcess"/>
    <dgm:cxn modelId="{22A86B7D-6308-4962-9CA9-CE3666D805B0}" type="presParOf" srcId="{4B782791-8E94-4E38-92D6-4E66F6BEEB74}" destId="{A92BCB1B-26CB-4DA9-9141-7A06B442427A}" srcOrd="4" destOrd="0" presId="urn:microsoft.com/office/officeart/2016/7/layout/AccentHomeChevronProcess"/>
    <dgm:cxn modelId="{92A395BE-B59D-440E-B6CB-51400EC03E2D}" type="presParOf" srcId="{A92BCB1B-26CB-4DA9-9141-7A06B442427A}" destId="{C15CBA4D-BA24-4FD2-8013-FE2C10BE877A}" srcOrd="0" destOrd="0" presId="urn:microsoft.com/office/officeart/2016/7/layout/AccentHomeChevronProcess"/>
    <dgm:cxn modelId="{0637D8CB-1CDB-410C-B460-5D10E51D398D}" type="presParOf" srcId="{A92BCB1B-26CB-4DA9-9141-7A06B442427A}" destId="{789E8C76-B77B-4183-AEF9-DB8446C8A87A}" srcOrd="1" destOrd="0" presId="urn:microsoft.com/office/officeart/2016/7/layout/AccentHomeChevronProcess"/>
    <dgm:cxn modelId="{295A705F-B0AE-4DA0-9206-E1886D9627CC}" type="presParOf" srcId="{A92BCB1B-26CB-4DA9-9141-7A06B442427A}" destId="{6122D8F9-9785-4659-A446-D662B213B373}" srcOrd="2" destOrd="0" presId="urn:microsoft.com/office/officeart/2016/7/layout/AccentHomeChevronProcess"/>
    <dgm:cxn modelId="{98F8374B-338C-42B1-8233-7B4FC474F0D7}" type="presParOf" srcId="{A92BCB1B-26CB-4DA9-9141-7A06B442427A}" destId="{AA893EDA-2813-4D55-8430-153386DC5F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2F335-6C49-4915-93CC-37864228EDB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C23D890-1127-438F-B76D-E5583FD423FE}">
      <dgm:prSet/>
      <dgm:spPr/>
      <dgm:t>
        <a:bodyPr/>
        <a:lstStyle/>
        <a:p>
          <a:pPr rtl="0"/>
          <a:r>
            <a:rPr lang="en-US"/>
            <a:t>Synthetic Minority Oversampling Technique</a:t>
          </a:r>
          <a:r>
            <a:rPr lang="en-US">
              <a:latin typeface="Garamond" panose="02020404030301010803"/>
            </a:rPr>
            <a:t> (SMOTE)</a:t>
          </a:r>
          <a:endParaRPr lang="en-US"/>
        </a:p>
      </dgm:t>
    </dgm:pt>
    <dgm:pt modelId="{4C7F4FAA-5EBE-4CB2-9C3F-8D7A0C204935}" type="parTrans" cxnId="{8BF6FA9A-9FD0-4307-B450-DAC8421CA67A}">
      <dgm:prSet/>
      <dgm:spPr/>
      <dgm:t>
        <a:bodyPr/>
        <a:lstStyle/>
        <a:p>
          <a:endParaRPr lang="en-US"/>
        </a:p>
      </dgm:t>
    </dgm:pt>
    <dgm:pt modelId="{7AC10D8E-DC3E-4836-85A2-C178679C2843}" type="sibTrans" cxnId="{8BF6FA9A-9FD0-4307-B450-DAC8421CA67A}">
      <dgm:prSet/>
      <dgm:spPr/>
      <dgm:t>
        <a:bodyPr/>
        <a:lstStyle/>
        <a:p>
          <a:endParaRPr lang="en-US"/>
        </a:p>
      </dgm:t>
    </dgm:pt>
    <dgm:pt modelId="{5AADC0F9-1042-42FD-90FF-0A737D5F016F}">
      <dgm:prSet phldr="0"/>
      <dgm:spPr/>
      <dgm:t>
        <a:bodyPr/>
        <a:lstStyle/>
        <a:p>
          <a:pPr rtl="0"/>
          <a:r>
            <a:rPr lang="en-US"/>
            <a:t>ROC Curve</a:t>
          </a:r>
        </a:p>
      </dgm:t>
    </dgm:pt>
    <dgm:pt modelId="{D4849EE2-FD0D-4D17-825F-C4F2843C901C}" type="parTrans" cxnId="{AA4BC30C-778F-4FE6-9163-3B55790424CE}">
      <dgm:prSet/>
      <dgm:spPr/>
    </dgm:pt>
    <dgm:pt modelId="{BC83EB3C-30CE-4559-9B62-33CE51014D95}" type="sibTrans" cxnId="{AA4BC30C-778F-4FE6-9163-3B55790424CE}">
      <dgm:prSet/>
      <dgm:spPr/>
      <dgm:t>
        <a:bodyPr/>
        <a:lstStyle/>
        <a:p>
          <a:endParaRPr lang="en-US"/>
        </a:p>
      </dgm:t>
    </dgm:pt>
    <dgm:pt modelId="{BB15FBF4-46DE-47D5-A9A9-EE04C8538AB0}" type="pres">
      <dgm:prSet presAssocID="{C422F335-6C49-4915-93CC-37864228EDB3}" presName="diagram" presStyleCnt="0">
        <dgm:presLayoutVars>
          <dgm:chPref val="1"/>
          <dgm:dir/>
          <dgm:animOne val="branch"/>
          <dgm:animLvl val="lvl"/>
          <dgm:resizeHandles/>
        </dgm:presLayoutVars>
      </dgm:prSet>
      <dgm:spPr/>
    </dgm:pt>
    <dgm:pt modelId="{AE101187-95BB-472B-89D2-712C25DAA5D0}" type="pres">
      <dgm:prSet presAssocID="{5AADC0F9-1042-42FD-90FF-0A737D5F016F}" presName="root" presStyleCnt="0"/>
      <dgm:spPr/>
    </dgm:pt>
    <dgm:pt modelId="{1244E656-83E5-4378-ACFD-7D1EC3365D56}" type="pres">
      <dgm:prSet presAssocID="{5AADC0F9-1042-42FD-90FF-0A737D5F016F}" presName="rootComposite" presStyleCnt="0"/>
      <dgm:spPr/>
    </dgm:pt>
    <dgm:pt modelId="{7C36BDA2-8DC3-4B60-ACB3-37B5F8812FCC}" type="pres">
      <dgm:prSet presAssocID="{5AADC0F9-1042-42FD-90FF-0A737D5F016F}" presName="rootText" presStyleLbl="node1" presStyleIdx="0" presStyleCnt="2"/>
      <dgm:spPr/>
    </dgm:pt>
    <dgm:pt modelId="{9B349F03-0253-422A-8D7B-1C1FCCA51638}" type="pres">
      <dgm:prSet presAssocID="{5AADC0F9-1042-42FD-90FF-0A737D5F016F}" presName="rootConnector" presStyleLbl="node1" presStyleIdx="0" presStyleCnt="2"/>
      <dgm:spPr/>
    </dgm:pt>
    <dgm:pt modelId="{4A90E615-592E-4DD9-A3D2-F97D575501E2}" type="pres">
      <dgm:prSet presAssocID="{5AADC0F9-1042-42FD-90FF-0A737D5F016F}" presName="childShape" presStyleCnt="0"/>
      <dgm:spPr/>
    </dgm:pt>
    <dgm:pt modelId="{5980992E-2843-428A-B554-AFC87991D2E9}" type="pres">
      <dgm:prSet presAssocID="{6C23D890-1127-438F-B76D-E5583FD423FE}" presName="root" presStyleCnt="0"/>
      <dgm:spPr/>
    </dgm:pt>
    <dgm:pt modelId="{B9B37179-C6F9-480A-B600-EF3DD3AE29B4}" type="pres">
      <dgm:prSet presAssocID="{6C23D890-1127-438F-B76D-E5583FD423FE}" presName="rootComposite" presStyleCnt="0"/>
      <dgm:spPr/>
    </dgm:pt>
    <dgm:pt modelId="{36AA7F0B-C288-41C5-9BBF-7DF9AF5B4753}" type="pres">
      <dgm:prSet presAssocID="{6C23D890-1127-438F-B76D-E5583FD423FE}" presName="rootText" presStyleLbl="node1" presStyleIdx="1" presStyleCnt="2"/>
      <dgm:spPr/>
    </dgm:pt>
    <dgm:pt modelId="{98E6C9D6-28C8-42AE-9628-5C83408BF77D}" type="pres">
      <dgm:prSet presAssocID="{6C23D890-1127-438F-B76D-E5583FD423FE}" presName="rootConnector" presStyleLbl="node1" presStyleIdx="1" presStyleCnt="2"/>
      <dgm:spPr/>
    </dgm:pt>
    <dgm:pt modelId="{9BA70896-BEC7-48FA-9BB5-E1CFDFBC6F4C}" type="pres">
      <dgm:prSet presAssocID="{6C23D890-1127-438F-B76D-E5583FD423FE}" presName="childShape" presStyleCnt="0"/>
      <dgm:spPr/>
    </dgm:pt>
  </dgm:ptLst>
  <dgm:cxnLst>
    <dgm:cxn modelId="{644CD70B-9FED-4F4D-801A-EE0534E8345A}" type="presOf" srcId="{6C23D890-1127-438F-B76D-E5583FD423FE}" destId="{36AA7F0B-C288-41C5-9BBF-7DF9AF5B4753}" srcOrd="0" destOrd="0" presId="urn:microsoft.com/office/officeart/2005/8/layout/hierarchy3"/>
    <dgm:cxn modelId="{AA4BC30C-778F-4FE6-9163-3B55790424CE}" srcId="{C422F335-6C49-4915-93CC-37864228EDB3}" destId="{5AADC0F9-1042-42FD-90FF-0A737D5F016F}" srcOrd="0" destOrd="0" parTransId="{D4849EE2-FD0D-4D17-825F-C4F2843C901C}" sibTransId="{BC83EB3C-30CE-4559-9B62-33CE51014D95}"/>
    <dgm:cxn modelId="{DA7B0910-8895-4F47-85FC-062A6A851FA8}" type="presOf" srcId="{5AADC0F9-1042-42FD-90FF-0A737D5F016F}" destId="{7C36BDA2-8DC3-4B60-ACB3-37B5F8812FCC}" srcOrd="0" destOrd="0" presId="urn:microsoft.com/office/officeart/2005/8/layout/hierarchy3"/>
    <dgm:cxn modelId="{72E66056-F41D-409E-A75D-4F9C95408648}" type="presOf" srcId="{5AADC0F9-1042-42FD-90FF-0A737D5F016F}" destId="{9B349F03-0253-422A-8D7B-1C1FCCA51638}" srcOrd="1" destOrd="0" presId="urn:microsoft.com/office/officeart/2005/8/layout/hierarchy3"/>
    <dgm:cxn modelId="{8BF6FA9A-9FD0-4307-B450-DAC8421CA67A}" srcId="{C422F335-6C49-4915-93CC-37864228EDB3}" destId="{6C23D890-1127-438F-B76D-E5583FD423FE}" srcOrd="1" destOrd="0" parTransId="{4C7F4FAA-5EBE-4CB2-9C3F-8D7A0C204935}" sibTransId="{7AC10D8E-DC3E-4836-85A2-C178679C2843}"/>
    <dgm:cxn modelId="{50B6FFC0-1936-4546-9B23-5428285AEF3B}" type="presOf" srcId="{C422F335-6C49-4915-93CC-37864228EDB3}" destId="{BB15FBF4-46DE-47D5-A9A9-EE04C8538AB0}" srcOrd="0" destOrd="0" presId="urn:microsoft.com/office/officeart/2005/8/layout/hierarchy3"/>
    <dgm:cxn modelId="{2B03DBDD-A4CA-4A37-8674-AA2DAF67D82D}" type="presOf" srcId="{6C23D890-1127-438F-B76D-E5583FD423FE}" destId="{98E6C9D6-28C8-42AE-9628-5C83408BF77D}" srcOrd="1" destOrd="0" presId="urn:microsoft.com/office/officeart/2005/8/layout/hierarchy3"/>
    <dgm:cxn modelId="{25FD3220-084D-47C7-81FA-81EFDB914EDA}" type="presParOf" srcId="{BB15FBF4-46DE-47D5-A9A9-EE04C8538AB0}" destId="{AE101187-95BB-472B-89D2-712C25DAA5D0}" srcOrd="0" destOrd="0" presId="urn:microsoft.com/office/officeart/2005/8/layout/hierarchy3"/>
    <dgm:cxn modelId="{303EB165-7198-4E39-B336-14C7EE03DD71}" type="presParOf" srcId="{AE101187-95BB-472B-89D2-712C25DAA5D0}" destId="{1244E656-83E5-4378-ACFD-7D1EC3365D56}" srcOrd="0" destOrd="0" presId="urn:microsoft.com/office/officeart/2005/8/layout/hierarchy3"/>
    <dgm:cxn modelId="{995184FB-D744-4146-BA99-36227DFC779D}" type="presParOf" srcId="{1244E656-83E5-4378-ACFD-7D1EC3365D56}" destId="{7C36BDA2-8DC3-4B60-ACB3-37B5F8812FCC}" srcOrd="0" destOrd="0" presId="urn:microsoft.com/office/officeart/2005/8/layout/hierarchy3"/>
    <dgm:cxn modelId="{C3320378-2AB2-489F-8C35-614F8E3F013B}" type="presParOf" srcId="{1244E656-83E5-4378-ACFD-7D1EC3365D56}" destId="{9B349F03-0253-422A-8D7B-1C1FCCA51638}" srcOrd="1" destOrd="0" presId="urn:microsoft.com/office/officeart/2005/8/layout/hierarchy3"/>
    <dgm:cxn modelId="{9A97487A-A3F1-4BA9-A555-547DB08657DE}" type="presParOf" srcId="{AE101187-95BB-472B-89D2-712C25DAA5D0}" destId="{4A90E615-592E-4DD9-A3D2-F97D575501E2}" srcOrd="1" destOrd="0" presId="urn:microsoft.com/office/officeart/2005/8/layout/hierarchy3"/>
    <dgm:cxn modelId="{482D7BC3-C1B3-423B-B6A3-F958D7BA481F}" type="presParOf" srcId="{BB15FBF4-46DE-47D5-A9A9-EE04C8538AB0}" destId="{5980992E-2843-428A-B554-AFC87991D2E9}" srcOrd="1" destOrd="0" presId="urn:microsoft.com/office/officeart/2005/8/layout/hierarchy3"/>
    <dgm:cxn modelId="{C362837F-7378-4325-92A1-3BE7C8807043}" type="presParOf" srcId="{5980992E-2843-428A-B554-AFC87991D2E9}" destId="{B9B37179-C6F9-480A-B600-EF3DD3AE29B4}" srcOrd="0" destOrd="0" presId="urn:microsoft.com/office/officeart/2005/8/layout/hierarchy3"/>
    <dgm:cxn modelId="{0B93CDC3-1B50-4E49-9FF5-A2AC613CC5CC}" type="presParOf" srcId="{B9B37179-C6F9-480A-B600-EF3DD3AE29B4}" destId="{36AA7F0B-C288-41C5-9BBF-7DF9AF5B4753}" srcOrd="0" destOrd="0" presId="urn:microsoft.com/office/officeart/2005/8/layout/hierarchy3"/>
    <dgm:cxn modelId="{A135EC81-EAC9-433A-BEC1-F437F3823E4D}" type="presParOf" srcId="{B9B37179-C6F9-480A-B600-EF3DD3AE29B4}" destId="{98E6C9D6-28C8-42AE-9628-5C83408BF77D}" srcOrd="1" destOrd="0" presId="urn:microsoft.com/office/officeart/2005/8/layout/hierarchy3"/>
    <dgm:cxn modelId="{51520AE6-9AE6-47EA-AE47-DD3A23F92CBD}" type="presParOf" srcId="{5980992E-2843-428A-B554-AFC87991D2E9}" destId="{9BA70896-BEC7-48FA-9BB5-E1CFDFBC6F4C}" srcOrd="1"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C90CB-AAA7-46C8-9641-B2894A9340E6}">
      <dsp:nvSpPr>
        <dsp:cNvPr id="0" name=""/>
        <dsp:cNvSpPr/>
      </dsp:nvSpPr>
      <dsp:spPr>
        <a:xfrm rot="5400000">
          <a:off x="-1373965" y="2709356"/>
          <a:ext cx="2996076" cy="240541"/>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F4EFC4-21FC-44F6-A196-016FB64AAD95}">
      <dsp:nvSpPr>
        <dsp:cNvPr id="0" name=""/>
        <dsp:cNvSpPr/>
      </dsp:nvSpPr>
      <dsp:spPr>
        <a:xfrm>
          <a:off x="3801" y="4327665"/>
          <a:ext cx="3006766" cy="998692"/>
        </a:xfrm>
        <a:prstGeom prst="homePlate">
          <a:avLst>
            <a:gd name="adj" fmla="val 2500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w="9525" cap="flat" cmpd="sng" algn="ctr">
          <a:solidFill>
            <a:schemeClr val="accent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l" defTabSz="800100" rtl="0">
            <a:lnSpc>
              <a:spcPct val="90000"/>
            </a:lnSpc>
            <a:spcBef>
              <a:spcPct val="0"/>
            </a:spcBef>
            <a:spcAft>
              <a:spcPct val="35000"/>
            </a:spcAft>
            <a:buNone/>
          </a:pPr>
          <a:r>
            <a:rPr lang="en-US" sz="1800" kern="1200"/>
            <a:t>Random Forest classifier</a:t>
          </a:r>
          <a:endParaRPr lang="en-US" sz="1800" kern="1200">
            <a:latin typeface="Garamond" panose="02020404030301010803"/>
          </a:endParaRPr>
        </a:p>
      </dsp:txBody>
      <dsp:txXfrm>
        <a:off x="3801" y="4327665"/>
        <a:ext cx="2881930" cy="998692"/>
      </dsp:txXfrm>
    </dsp:sp>
    <dsp:sp modelId="{4B485C6F-68A3-41C9-BCF6-A1D584FF882B}">
      <dsp:nvSpPr>
        <dsp:cNvPr id="0" name=""/>
        <dsp:cNvSpPr/>
      </dsp:nvSpPr>
      <dsp:spPr>
        <a:xfrm>
          <a:off x="244343" y="1475914"/>
          <a:ext cx="2441494" cy="2707426"/>
        </a:xfrm>
        <a:prstGeom prst="rect">
          <a:avLst/>
        </a:prstGeom>
        <a:noFill/>
        <a:ln>
          <a:noFill/>
        </a:ln>
        <a:effectLst/>
      </dsp:spPr>
      <dsp:style>
        <a:lnRef idx="0">
          <a:scrgbClr r="0" g="0" b="0"/>
        </a:lnRef>
        <a:fillRef idx="0">
          <a:scrgbClr r="0" g="0" b="0"/>
        </a:fillRef>
        <a:effectRef idx="0">
          <a:scrgbClr r="0" g="0" b="0"/>
        </a:effectRef>
        <a:fontRef idx="minor"/>
      </dsp:style>
    </dsp:sp>
    <dsp:sp modelId="{18123E41-E203-4D11-B338-EE45FA8B7941}">
      <dsp:nvSpPr>
        <dsp:cNvPr id="0" name=""/>
        <dsp:cNvSpPr/>
      </dsp:nvSpPr>
      <dsp:spPr>
        <a:xfrm rot="5400000">
          <a:off x="1542598" y="2709356"/>
          <a:ext cx="2996076" cy="240541"/>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1125205"/>
              <a:satOff val="-19789"/>
              <a:lumOff val="784"/>
              <a:alphaOff val="0"/>
            </a:schemeClr>
          </a:solidFill>
          <a:prstDash val="solid"/>
        </a:ln>
        <a:effectLst/>
      </dsp:spPr>
      <dsp:style>
        <a:lnRef idx="1">
          <a:scrgbClr r="0" g="0" b="0"/>
        </a:lnRef>
        <a:fillRef idx="1">
          <a:scrgbClr r="0" g="0" b="0"/>
        </a:fillRef>
        <a:effectRef idx="0">
          <a:scrgbClr r="0" g="0" b="0"/>
        </a:effectRef>
        <a:fontRef idx="minor"/>
      </dsp:style>
    </dsp:sp>
    <dsp:sp modelId="{4FCA0CA8-58FB-4CFD-B7A6-C1569F57748F}">
      <dsp:nvSpPr>
        <dsp:cNvPr id="0" name=""/>
        <dsp:cNvSpPr/>
      </dsp:nvSpPr>
      <dsp:spPr>
        <a:xfrm>
          <a:off x="2920365" y="4327665"/>
          <a:ext cx="3006766" cy="998692"/>
        </a:xfrm>
        <a:prstGeom prst="chevron">
          <a:avLst>
            <a:gd name="adj" fmla="val 25000"/>
          </a:avLst>
        </a:prstGeom>
        <a:blipFill>
          <a:blip xmlns:r="http://schemas.openxmlformats.org/officeDocument/2006/relationships" r:embed="rId1">
            <a:duotone>
              <a:schemeClr val="accent2">
                <a:hueOff val="1125205"/>
                <a:satOff val="-19789"/>
                <a:lumOff val="784"/>
                <a:alphaOff val="0"/>
                <a:shade val="74000"/>
                <a:satMod val="130000"/>
                <a:lumMod val="90000"/>
              </a:schemeClr>
              <a:schemeClr val="accent2">
                <a:hueOff val="1125205"/>
                <a:satOff val="-19789"/>
                <a:lumOff val="784"/>
                <a:alphaOff val="0"/>
                <a:tint val="94000"/>
                <a:satMod val="120000"/>
                <a:lumMod val="104000"/>
              </a:schemeClr>
            </a:duotone>
          </a:blip>
          <a:tile tx="0" ty="0" sx="100000" sy="100000" flip="none" algn="tl"/>
        </a:blipFill>
        <a:ln w="9525" cap="flat" cmpd="sng" algn="ctr">
          <a:solidFill>
            <a:schemeClr val="accent2">
              <a:hueOff val="1125205"/>
              <a:satOff val="-19789"/>
              <a:lumOff val="784"/>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l" defTabSz="800100">
            <a:lnSpc>
              <a:spcPct val="90000"/>
            </a:lnSpc>
            <a:spcBef>
              <a:spcPct val="0"/>
            </a:spcBef>
            <a:spcAft>
              <a:spcPct val="35000"/>
            </a:spcAft>
            <a:buNone/>
          </a:pPr>
          <a:r>
            <a:rPr lang="en-US" sz="1800" kern="1200"/>
            <a:t>XGBoost</a:t>
          </a:r>
          <a:r>
            <a:rPr lang="en-US" sz="1800" b="1" kern="1200"/>
            <a:t> </a:t>
          </a:r>
          <a:r>
            <a:rPr lang="en-US" sz="1800" kern="1200"/>
            <a:t>classifier</a:t>
          </a:r>
        </a:p>
      </dsp:txBody>
      <dsp:txXfrm>
        <a:off x="3170038" y="4327665"/>
        <a:ext cx="2507420" cy="998692"/>
      </dsp:txXfrm>
    </dsp:sp>
    <dsp:sp modelId="{CB9A3A13-E337-452E-9DD6-0D4A6D8BED51}">
      <dsp:nvSpPr>
        <dsp:cNvPr id="0" name=""/>
        <dsp:cNvSpPr/>
      </dsp:nvSpPr>
      <dsp:spPr>
        <a:xfrm>
          <a:off x="3160906" y="1475914"/>
          <a:ext cx="2441494" cy="2707426"/>
        </a:xfrm>
        <a:prstGeom prst="rect">
          <a:avLst/>
        </a:prstGeom>
        <a:noFill/>
        <a:ln>
          <a:noFill/>
        </a:ln>
        <a:effectLst/>
      </dsp:spPr>
      <dsp:style>
        <a:lnRef idx="0">
          <a:scrgbClr r="0" g="0" b="0"/>
        </a:lnRef>
        <a:fillRef idx="0">
          <a:scrgbClr r="0" g="0" b="0"/>
        </a:fillRef>
        <a:effectRef idx="0">
          <a:scrgbClr r="0" g="0" b="0"/>
        </a:effectRef>
        <a:fontRef idx="minor"/>
      </dsp:style>
    </dsp:sp>
    <dsp:sp modelId="{C15CBA4D-BA24-4FD2-8013-FE2C10BE877A}">
      <dsp:nvSpPr>
        <dsp:cNvPr id="0" name=""/>
        <dsp:cNvSpPr/>
      </dsp:nvSpPr>
      <dsp:spPr>
        <a:xfrm rot="5400000">
          <a:off x="4459162" y="2709356"/>
          <a:ext cx="2996076" cy="240541"/>
        </a:xfrm>
        <a:prstGeom prst="corner">
          <a:avLst>
            <a:gd name="adj1" fmla="val 1000"/>
            <a:gd name="adj2" fmla="val 1000"/>
          </a:avLst>
        </a:prstGeom>
        <a:solidFill>
          <a:schemeClr val="lt1">
            <a:hueOff val="0"/>
            <a:satOff val="0"/>
            <a:lumOff val="0"/>
            <a:alphaOff val="0"/>
          </a:schemeClr>
        </a:solidFill>
        <a:ln w="9525" cap="flat" cmpd="sng" algn="ctr">
          <a:solidFill>
            <a:schemeClr val="accent2">
              <a:hueOff val="2250410"/>
              <a:satOff val="-39578"/>
              <a:lumOff val="1569"/>
              <a:alphaOff val="0"/>
            </a:schemeClr>
          </a:solidFill>
          <a:prstDash val="solid"/>
        </a:ln>
        <a:effectLst/>
      </dsp:spPr>
      <dsp:style>
        <a:lnRef idx="1">
          <a:scrgbClr r="0" g="0" b="0"/>
        </a:lnRef>
        <a:fillRef idx="1">
          <a:scrgbClr r="0" g="0" b="0"/>
        </a:fillRef>
        <a:effectRef idx="0">
          <a:scrgbClr r="0" g="0" b="0"/>
        </a:effectRef>
        <a:fontRef idx="minor"/>
      </dsp:style>
    </dsp:sp>
    <dsp:sp modelId="{789E8C76-B77B-4183-AEF9-DB8446C8A87A}">
      <dsp:nvSpPr>
        <dsp:cNvPr id="0" name=""/>
        <dsp:cNvSpPr/>
      </dsp:nvSpPr>
      <dsp:spPr>
        <a:xfrm>
          <a:off x="5836929" y="4327665"/>
          <a:ext cx="3006766" cy="998692"/>
        </a:xfrm>
        <a:prstGeom prst="chevron">
          <a:avLst>
            <a:gd name="adj" fmla="val 25000"/>
          </a:avLst>
        </a:prstGeom>
        <a:blipFill>
          <a:blip xmlns:r="http://schemas.openxmlformats.org/officeDocument/2006/relationships" r:embed="rId1">
            <a:duotone>
              <a:schemeClr val="accent2">
                <a:hueOff val="2250410"/>
                <a:satOff val="-39578"/>
                <a:lumOff val="1569"/>
                <a:alphaOff val="0"/>
                <a:shade val="74000"/>
                <a:satMod val="130000"/>
                <a:lumMod val="90000"/>
              </a:schemeClr>
              <a:schemeClr val="accent2">
                <a:hueOff val="2250410"/>
                <a:satOff val="-39578"/>
                <a:lumOff val="1569"/>
                <a:alphaOff val="0"/>
                <a:tint val="94000"/>
                <a:satMod val="120000"/>
                <a:lumMod val="104000"/>
              </a:schemeClr>
            </a:duotone>
          </a:blip>
          <a:tile tx="0" ty="0" sx="100000" sy="100000" flip="none" algn="tl"/>
        </a:blipFill>
        <a:ln w="9525" cap="flat" cmpd="sng" algn="ctr">
          <a:solidFill>
            <a:schemeClr val="accent2">
              <a:hueOff val="2250410"/>
              <a:satOff val="-39578"/>
              <a:lumOff val="1569"/>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l" defTabSz="800100">
            <a:lnSpc>
              <a:spcPct val="90000"/>
            </a:lnSpc>
            <a:spcBef>
              <a:spcPct val="0"/>
            </a:spcBef>
            <a:spcAft>
              <a:spcPct val="35000"/>
            </a:spcAft>
            <a:buNone/>
          </a:pPr>
          <a:r>
            <a:rPr lang="en-US" sz="1800" kern="1200"/>
            <a:t>Randomized Search CV optimization</a:t>
          </a:r>
        </a:p>
      </dsp:txBody>
      <dsp:txXfrm>
        <a:off x="6086602" y="4327665"/>
        <a:ext cx="2507420" cy="998692"/>
      </dsp:txXfrm>
    </dsp:sp>
    <dsp:sp modelId="{6122D8F9-9785-4659-A446-D662B213B373}">
      <dsp:nvSpPr>
        <dsp:cNvPr id="0" name=""/>
        <dsp:cNvSpPr/>
      </dsp:nvSpPr>
      <dsp:spPr>
        <a:xfrm>
          <a:off x="6077470" y="1475914"/>
          <a:ext cx="2441494" cy="242707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6BDA2-8DC3-4B60-ACB3-37B5F8812FCC}">
      <dsp:nvSpPr>
        <dsp:cNvPr id="0" name=""/>
        <dsp:cNvSpPr/>
      </dsp:nvSpPr>
      <dsp:spPr>
        <a:xfrm>
          <a:off x="1172" y="426298"/>
          <a:ext cx="4266156" cy="213307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rtl="0">
            <a:lnSpc>
              <a:spcPct val="90000"/>
            </a:lnSpc>
            <a:spcBef>
              <a:spcPct val="0"/>
            </a:spcBef>
            <a:spcAft>
              <a:spcPct val="35000"/>
            </a:spcAft>
            <a:buNone/>
          </a:pPr>
          <a:r>
            <a:rPr lang="en-US" sz="3900" kern="1200"/>
            <a:t>ROC Curve</a:t>
          </a:r>
        </a:p>
      </dsp:txBody>
      <dsp:txXfrm>
        <a:off x="63648" y="488774"/>
        <a:ext cx="4141204" cy="2008126"/>
      </dsp:txXfrm>
    </dsp:sp>
    <dsp:sp modelId="{36AA7F0B-C288-41C5-9BBF-7DF9AF5B4753}">
      <dsp:nvSpPr>
        <dsp:cNvPr id="0" name=""/>
        <dsp:cNvSpPr/>
      </dsp:nvSpPr>
      <dsp:spPr>
        <a:xfrm>
          <a:off x="5333868" y="426298"/>
          <a:ext cx="4266156" cy="213307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rtl="0">
            <a:lnSpc>
              <a:spcPct val="90000"/>
            </a:lnSpc>
            <a:spcBef>
              <a:spcPct val="0"/>
            </a:spcBef>
            <a:spcAft>
              <a:spcPct val="35000"/>
            </a:spcAft>
            <a:buNone/>
          </a:pPr>
          <a:r>
            <a:rPr lang="en-US" sz="3900" kern="1200"/>
            <a:t>Synthetic Minority Oversampling Technique</a:t>
          </a:r>
          <a:r>
            <a:rPr lang="en-US" sz="3900" kern="1200">
              <a:latin typeface="Garamond" panose="02020404030301010803"/>
            </a:rPr>
            <a:t> (SMOTE)</a:t>
          </a:r>
          <a:endParaRPr lang="en-US" sz="3900" kern="1200"/>
        </a:p>
      </dsp:txBody>
      <dsp:txXfrm>
        <a:off x="5396344" y="488774"/>
        <a:ext cx="4141204" cy="200812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42DCF-BBBA-4E4D-A9C1-2BB00717FAC9}" type="datetimeFigureOut">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A72DB-7360-4B8A-BF99-B377630C82BE}" type="slidenum">
              <a:t>‹#›</a:t>
            </a:fld>
            <a:endParaRPr lang="en-US"/>
          </a:p>
        </p:txBody>
      </p:sp>
    </p:spTree>
    <p:extLst>
      <p:ext uri="{BB962C8B-B14F-4D97-AF65-F5344CB8AC3E}">
        <p14:creationId xmlns:p14="http://schemas.microsoft.com/office/powerpoint/2010/main" val="408934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t>6</a:t>
            </a:fld>
            <a:endParaRPr lang="en-US"/>
          </a:p>
        </p:txBody>
      </p:sp>
    </p:spTree>
    <p:extLst>
      <p:ext uri="{BB962C8B-B14F-4D97-AF65-F5344CB8AC3E}">
        <p14:creationId xmlns:p14="http://schemas.microsoft.com/office/powerpoint/2010/main" val="8971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19</a:t>
            </a:fld>
            <a:endParaRPr lang="en-US"/>
          </a:p>
        </p:txBody>
      </p:sp>
    </p:spTree>
    <p:extLst>
      <p:ext uri="{BB962C8B-B14F-4D97-AF65-F5344CB8AC3E}">
        <p14:creationId xmlns:p14="http://schemas.microsoft.com/office/powerpoint/2010/main" val="299171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20</a:t>
            </a:fld>
            <a:endParaRPr lang="en-US"/>
          </a:p>
        </p:txBody>
      </p:sp>
    </p:spTree>
    <p:extLst>
      <p:ext uri="{BB962C8B-B14F-4D97-AF65-F5344CB8AC3E}">
        <p14:creationId xmlns:p14="http://schemas.microsoft.com/office/powerpoint/2010/main" val="178584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21</a:t>
            </a:fld>
            <a:endParaRPr lang="en-US"/>
          </a:p>
        </p:txBody>
      </p:sp>
    </p:spTree>
    <p:extLst>
      <p:ext uri="{BB962C8B-B14F-4D97-AF65-F5344CB8AC3E}">
        <p14:creationId xmlns:p14="http://schemas.microsoft.com/office/powerpoint/2010/main" val="3985315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22</a:t>
            </a:fld>
            <a:endParaRPr lang="en-US"/>
          </a:p>
        </p:txBody>
      </p:sp>
    </p:spTree>
    <p:extLst>
      <p:ext uri="{BB962C8B-B14F-4D97-AF65-F5344CB8AC3E}">
        <p14:creationId xmlns:p14="http://schemas.microsoft.com/office/powerpoint/2010/main" val="1880391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23</a:t>
            </a:fld>
            <a:endParaRPr lang="en-US"/>
          </a:p>
        </p:txBody>
      </p:sp>
    </p:spTree>
    <p:extLst>
      <p:ext uri="{BB962C8B-B14F-4D97-AF65-F5344CB8AC3E}">
        <p14:creationId xmlns:p14="http://schemas.microsoft.com/office/powerpoint/2010/main" val="893141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24</a:t>
            </a:fld>
            <a:endParaRPr lang="en-US"/>
          </a:p>
        </p:txBody>
      </p:sp>
    </p:spTree>
    <p:extLst>
      <p:ext uri="{BB962C8B-B14F-4D97-AF65-F5344CB8AC3E}">
        <p14:creationId xmlns:p14="http://schemas.microsoft.com/office/powerpoint/2010/main" val="179334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27</a:t>
            </a:fld>
            <a:endParaRPr lang="en-US"/>
          </a:p>
        </p:txBody>
      </p:sp>
    </p:spTree>
    <p:extLst>
      <p:ext uri="{BB962C8B-B14F-4D97-AF65-F5344CB8AC3E}">
        <p14:creationId xmlns:p14="http://schemas.microsoft.com/office/powerpoint/2010/main" val="394946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7</a:t>
            </a:fld>
            <a:endParaRPr lang="en-US"/>
          </a:p>
        </p:txBody>
      </p:sp>
    </p:spTree>
    <p:extLst>
      <p:ext uri="{BB962C8B-B14F-4D97-AF65-F5344CB8AC3E}">
        <p14:creationId xmlns:p14="http://schemas.microsoft.com/office/powerpoint/2010/main" val="197766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10</a:t>
            </a:fld>
            <a:endParaRPr lang="en-US"/>
          </a:p>
        </p:txBody>
      </p:sp>
    </p:spTree>
    <p:extLst>
      <p:ext uri="{BB962C8B-B14F-4D97-AF65-F5344CB8AC3E}">
        <p14:creationId xmlns:p14="http://schemas.microsoft.com/office/powerpoint/2010/main" val="429244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11</a:t>
            </a:fld>
            <a:endParaRPr lang="en-US"/>
          </a:p>
        </p:txBody>
      </p:sp>
    </p:spTree>
    <p:extLst>
      <p:ext uri="{BB962C8B-B14F-4D97-AF65-F5344CB8AC3E}">
        <p14:creationId xmlns:p14="http://schemas.microsoft.com/office/powerpoint/2010/main" val="158373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t>13</a:t>
            </a:fld>
            <a:endParaRPr lang="en-US"/>
          </a:p>
        </p:txBody>
      </p:sp>
    </p:spTree>
    <p:extLst>
      <p:ext uri="{BB962C8B-B14F-4D97-AF65-F5344CB8AC3E}">
        <p14:creationId xmlns:p14="http://schemas.microsoft.com/office/powerpoint/2010/main" val="347618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t>14</a:t>
            </a:fld>
            <a:endParaRPr lang="en-US"/>
          </a:p>
        </p:txBody>
      </p:sp>
    </p:spTree>
    <p:extLst>
      <p:ext uri="{BB962C8B-B14F-4D97-AF65-F5344CB8AC3E}">
        <p14:creationId xmlns:p14="http://schemas.microsoft.com/office/powerpoint/2010/main" val="369692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16</a:t>
            </a:fld>
            <a:endParaRPr lang="en-US"/>
          </a:p>
        </p:txBody>
      </p:sp>
    </p:spTree>
    <p:extLst>
      <p:ext uri="{BB962C8B-B14F-4D97-AF65-F5344CB8AC3E}">
        <p14:creationId xmlns:p14="http://schemas.microsoft.com/office/powerpoint/2010/main" val="153866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17</a:t>
            </a:fld>
            <a:endParaRPr lang="en-US"/>
          </a:p>
        </p:txBody>
      </p:sp>
    </p:spTree>
    <p:extLst>
      <p:ext uri="{BB962C8B-B14F-4D97-AF65-F5344CB8AC3E}">
        <p14:creationId xmlns:p14="http://schemas.microsoft.com/office/powerpoint/2010/main" val="317704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B4A72DB-7360-4B8A-BF99-B377630C82BE}" type="slidenum">
              <a:rPr lang="en-US"/>
              <a:t>18</a:t>
            </a:fld>
            <a:endParaRPr lang="en-US"/>
          </a:p>
        </p:txBody>
      </p:sp>
    </p:spTree>
    <p:extLst>
      <p:ext uri="{BB962C8B-B14F-4D97-AF65-F5344CB8AC3E}">
        <p14:creationId xmlns:p14="http://schemas.microsoft.com/office/powerpoint/2010/main" val="3828522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31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942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934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333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58678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522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0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9357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5543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5829930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FA754-D5C3-4E66-96A6-867B257F58DC}" type="datetimeFigureOut">
              <a:rPr lang="en-US" dirty="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82288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508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715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584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27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8672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79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997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048439380"/>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5_79FEFCBB.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10A_8E024FC4.xml"/><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jpe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jpeg"/><Relationship Id="rId7" Type="http://schemas.openxmlformats.org/officeDocument/2006/relationships/diagramLayout" Target="../diagrams/layout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1C_394F06CB.xml"/><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8/10/relationships/comments" Target="../comments/modernComment_10C_78DE18ED.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77/0733464819870983" TargetMode="External"/><Relationship Id="rId2" Type="http://schemas.openxmlformats.org/officeDocument/2006/relationships/hyperlink" Target="https://www.kaggle.com/datasets/sadiaanzum/patient-survival-prediction-dataset?select=Dataset.csv" TargetMode="External"/><Relationship Id="rId1" Type="http://schemas.openxmlformats.org/officeDocument/2006/relationships/slideLayout" Target="../slideLayouts/slideLayout2.xml"/><Relationship Id="rId4" Type="http://schemas.openxmlformats.org/officeDocument/2006/relationships/hyperlink" Target="https://www.ncbi.nlm.nih.gov/pubmed/3452034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journals.lww.com/ccmjournal/Citation/2019/01001/33__THE_GLOBAL_OPEN_SOURCE_SEVERITY_OF_ILLNESS.36.aspx" TargetMode="External"/><Relationship Id="rId2" Type="http://schemas.openxmlformats.org/officeDocument/2006/relationships/hyperlink" Target="https://www.kaggle.com/datasets/sadiaanzum/patient-survival-prediction-dataset?select=Dataset.csv"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jpeg"/><Relationship Id="rId4" Type="http://schemas.openxmlformats.org/officeDocument/2006/relationships/image" Target="../media/image149.jpeg"/></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png"/></Relationships>
</file>

<file path=ppt/slides/_rels/slide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descr="Triangular abstract background">
            <a:extLst>
              <a:ext uri="{FF2B5EF4-FFF2-40B4-BE49-F238E27FC236}">
                <a16:creationId xmlns:a16="http://schemas.microsoft.com/office/drawing/2014/main" id="{208D2D89-2C49-3760-0958-27F7BF30F186}"/>
              </a:ext>
            </a:extLst>
          </p:cNvPr>
          <p:cNvPicPr>
            <a:picLocks noChangeAspect="1"/>
          </p:cNvPicPr>
          <p:nvPr/>
        </p:nvPicPr>
        <p:blipFill rotWithShape="1">
          <a:blip r:embed="rId3"/>
          <a:srcRect t="15730"/>
          <a:stretch/>
        </p:blipFill>
        <p:spPr>
          <a:xfrm>
            <a:off x="9313" y="9303"/>
            <a:ext cx="12191980" cy="6857990"/>
          </a:xfrm>
          <a:prstGeom prst="rect">
            <a:avLst/>
          </a:prstGeom>
        </p:spPr>
      </p:pic>
      <p:sp>
        <p:nvSpPr>
          <p:cNvPr id="2" name="Title 1"/>
          <p:cNvSpPr>
            <a:spLocks noGrp="1"/>
          </p:cNvSpPr>
          <p:nvPr>
            <p:ph type="ctrTitle"/>
          </p:nvPr>
        </p:nvSpPr>
        <p:spPr>
          <a:solidFill>
            <a:schemeClr val="tx1"/>
          </a:solidFill>
        </p:spPr>
        <p:txBody>
          <a:bodyPr>
            <a:normAutofit/>
          </a:bodyPr>
          <a:lstStyle/>
          <a:p>
            <a:pPr>
              <a:lnSpc>
                <a:spcPct val="90000"/>
              </a:lnSpc>
            </a:pPr>
            <a:r>
              <a:rPr lang="en-US" sz="3400">
                <a:solidFill>
                  <a:schemeClr val="bg1"/>
                </a:solidFill>
                <a:latin typeface="Garamond"/>
                <a:ea typeface="+mj-lt"/>
                <a:cs typeface="+mj-lt"/>
              </a:rPr>
              <a:t> </a:t>
            </a:r>
            <a:r>
              <a:rPr lang="en-US" sz="3400" b="1">
                <a:solidFill>
                  <a:schemeClr val="bg1"/>
                </a:solidFill>
                <a:latin typeface="Garamond"/>
                <a:ea typeface="+mj-lt"/>
                <a:cs typeface="+mj-lt"/>
              </a:rPr>
              <a:t>The Prediction of Survival of Patients in the ICU (Intensive Care Unit) </a:t>
            </a:r>
            <a:endParaRPr lang="en-US" sz="3400" b="1">
              <a:solidFill>
                <a:schemeClr val="bg1"/>
              </a:solidFill>
              <a:latin typeface="Garamond"/>
              <a:cs typeface="Calibri"/>
            </a:endParaRPr>
          </a:p>
        </p:txBody>
      </p:sp>
      <p:sp>
        <p:nvSpPr>
          <p:cNvPr id="3" name="Subtitle 2"/>
          <p:cNvSpPr>
            <a:spLocks noGrp="1"/>
          </p:cNvSpPr>
          <p:nvPr>
            <p:ph type="subTitle" idx="1"/>
          </p:nvPr>
        </p:nvSpPr>
        <p:spPr>
          <a:solidFill>
            <a:schemeClr val="tx1"/>
          </a:solidFill>
        </p:spPr>
        <p:txBody>
          <a:bodyPr>
            <a:normAutofit/>
          </a:bodyPr>
          <a:lstStyle/>
          <a:p>
            <a:r>
              <a:rPr lang="en-US">
                <a:solidFill>
                  <a:schemeClr val="bg1"/>
                </a:solidFill>
                <a:latin typeface="Garamond"/>
                <a:cs typeface="Calibri"/>
              </a:rPr>
              <a:t>Group 10 – Hymavathi </a:t>
            </a:r>
            <a:r>
              <a:rPr lang="en-US" err="1">
                <a:solidFill>
                  <a:schemeClr val="bg1"/>
                </a:solidFill>
                <a:latin typeface="Garamond"/>
                <a:cs typeface="Calibri"/>
              </a:rPr>
              <a:t>Gummudala</a:t>
            </a:r>
            <a:r>
              <a:rPr lang="en-US">
                <a:solidFill>
                  <a:schemeClr val="bg1"/>
                </a:solidFill>
                <a:latin typeface="Garamond"/>
                <a:cs typeface="Calibri"/>
              </a:rPr>
              <a:t>, Lakshmi Mounica </a:t>
            </a:r>
            <a:r>
              <a:rPr lang="en-US" err="1">
                <a:solidFill>
                  <a:schemeClr val="bg1"/>
                </a:solidFill>
                <a:latin typeface="Garamond"/>
                <a:cs typeface="Calibri"/>
              </a:rPr>
              <a:t>Kalahasti</a:t>
            </a:r>
            <a:r>
              <a:rPr lang="en-US">
                <a:solidFill>
                  <a:schemeClr val="bg1"/>
                </a:solidFill>
                <a:latin typeface="Garamond"/>
                <a:cs typeface="Calibri"/>
              </a:rPr>
              <a:t>, Sami King, Shashikant Reddy LNU, Mansi </a:t>
            </a:r>
            <a:r>
              <a:rPr lang="en-US" err="1">
                <a:solidFill>
                  <a:schemeClr val="bg1"/>
                </a:solidFill>
                <a:latin typeface="Garamond"/>
                <a:cs typeface="Calibri"/>
              </a:rPr>
              <a:t>Pagare</a:t>
            </a:r>
            <a:r>
              <a:rPr lang="en-US">
                <a:solidFill>
                  <a:schemeClr val="bg1"/>
                </a:solidFill>
                <a:latin typeface="Garamond"/>
                <a:cs typeface="Calibri"/>
              </a:rPr>
              <a:t>, Kanishkaa Sharma, Rohith </a:t>
            </a:r>
            <a:r>
              <a:rPr lang="en-US" err="1">
                <a:solidFill>
                  <a:schemeClr val="bg1"/>
                </a:solidFill>
                <a:latin typeface="Garamond"/>
                <a:cs typeface="Calibri"/>
              </a:rPr>
              <a:t>Sureddi</a:t>
            </a:r>
            <a:endParaRPr lang="en-US">
              <a:solidFill>
                <a:schemeClr val="bg1"/>
              </a:solidFill>
              <a:latin typeface="Garamond"/>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882494-6EA5-E7B8-69A6-5D69CDAD7C8E}"/>
              </a:ext>
            </a:extLst>
          </p:cNvPr>
          <p:cNvSpPr txBox="1"/>
          <p:nvPr/>
        </p:nvSpPr>
        <p:spPr>
          <a:xfrm>
            <a:off x="621955" y="648729"/>
            <a:ext cx="64713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MAPPING &amp; IMPUTATION:</a:t>
            </a:r>
          </a:p>
        </p:txBody>
      </p:sp>
      <p:pic>
        <p:nvPicPr>
          <p:cNvPr id="3" name="Picture 3" descr="Graphical user interface, text, application&#10;&#10;Description automatically generated">
            <a:extLst>
              <a:ext uri="{FF2B5EF4-FFF2-40B4-BE49-F238E27FC236}">
                <a16:creationId xmlns:a16="http://schemas.microsoft.com/office/drawing/2014/main" id="{20F0028B-D8D6-236A-C970-51C53D1C5FB5}"/>
              </a:ext>
            </a:extLst>
          </p:cNvPr>
          <p:cNvPicPr>
            <a:picLocks noChangeAspect="1"/>
          </p:cNvPicPr>
          <p:nvPr/>
        </p:nvPicPr>
        <p:blipFill rotWithShape="1">
          <a:blip r:embed="rId4"/>
          <a:srcRect l="1049"/>
          <a:stretch/>
        </p:blipFill>
        <p:spPr>
          <a:xfrm>
            <a:off x="636104" y="2306527"/>
            <a:ext cx="7944753" cy="3902744"/>
          </a:xfrm>
          <a:prstGeom prst="rect">
            <a:avLst/>
          </a:prstGeom>
          <a:ln>
            <a:solidFill>
              <a:schemeClr val="accent1"/>
            </a:solidFill>
          </a:ln>
        </p:spPr>
      </p:pic>
      <p:sp>
        <p:nvSpPr>
          <p:cNvPr id="4" name="TextBox 3">
            <a:extLst>
              <a:ext uri="{FF2B5EF4-FFF2-40B4-BE49-F238E27FC236}">
                <a16:creationId xmlns:a16="http://schemas.microsoft.com/office/drawing/2014/main" id="{AF49DEAE-A24C-5A6D-CF22-1459B736B80A}"/>
              </a:ext>
            </a:extLst>
          </p:cNvPr>
          <p:cNvSpPr txBox="1"/>
          <p:nvPr/>
        </p:nvSpPr>
        <p:spPr>
          <a:xfrm>
            <a:off x="638540" y="1336074"/>
            <a:ext cx="766367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p>
          <a:p>
            <a:pPr marL="285750" indent="-285750">
              <a:buFont typeface="Arial"/>
              <a:buChar char="•"/>
            </a:pPr>
            <a:r>
              <a:rPr lang="en-US" sz="2000"/>
              <a:t>Utilized mapping for categorical columns </a:t>
            </a:r>
            <a:endParaRPr lang="en-US"/>
          </a:p>
          <a:p>
            <a:endParaRPr lang="en-US" sz="2000"/>
          </a:p>
          <a:p>
            <a:pPr marL="285750" indent="-285750">
              <a:buFont typeface="Arial"/>
              <a:buChar char="•"/>
            </a:pPr>
            <a:endParaRPr lang="en-US" sz="2000"/>
          </a:p>
        </p:txBody>
      </p:sp>
      <p:pic>
        <p:nvPicPr>
          <p:cNvPr id="5" name="Picture 5" descr="Graphical user interface, text, application, email&#10;&#10;Description automatically generated">
            <a:extLst>
              <a:ext uri="{FF2B5EF4-FFF2-40B4-BE49-F238E27FC236}">
                <a16:creationId xmlns:a16="http://schemas.microsoft.com/office/drawing/2014/main" id="{F54342D8-9DED-1E44-42F8-381260A44F41}"/>
              </a:ext>
            </a:extLst>
          </p:cNvPr>
          <p:cNvPicPr>
            <a:picLocks noChangeAspect="1"/>
          </p:cNvPicPr>
          <p:nvPr/>
        </p:nvPicPr>
        <p:blipFill rotWithShape="1">
          <a:blip r:embed="rId5"/>
          <a:srcRect t="3533" r="57452"/>
          <a:stretch/>
        </p:blipFill>
        <p:spPr>
          <a:xfrm>
            <a:off x="8656710" y="861941"/>
            <a:ext cx="2869251" cy="4910729"/>
          </a:xfrm>
          <a:prstGeom prst="rect">
            <a:avLst/>
          </a:prstGeom>
          <a:ln>
            <a:solidFill>
              <a:schemeClr val="accent1"/>
            </a:solidFill>
          </a:ln>
        </p:spPr>
      </p:pic>
    </p:spTree>
    <p:extLst>
      <p:ext uri="{BB962C8B-B14F-4D97-AF65-F5344CB8AC3E}">
        <p14:creationId xmlns:p14="http://schemas.microsoft.com/office/powerpoint/2010/main" val="2046753979"/>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9C94-D505-E6BE-89B1-372AB37B65F0}"/>
              </a:ext>
            </a:extLst>
          </p:cNvPr>
          <p:cNvSpPr>
            <a:spLocks noGrp="1"/>
          </p:cNvSpPr>
          <p:nvPr>
            <p:ph type="title"/>
          </p:nvPr>
        </p:nvSpPr>
        <p:spPr>
          <a:xfrm>
            <a:off x="431431" y="221367"/>
            <a:ext cx="5754681" cy="483717"/>
          </a:xfrm>
          <a:solidFill>
            <a:schemeClr val="tx1"/>
          </a:solidFill>
        </p:spPr>
        <p:txBody>
          <a:bodyPr vert="horz" lIns="91440" tIns="45720" rIns="91440" bIns="45720" rtlCol="0" anchor="b">
            <a:noAutofit/>
          </a:bodyPr>
          <a:lstStyle/>
          <a:p>
            <a:pPr algn="l"/>
            <a:r>
              <a:rPr lang="en-US" sz="3200" b="1">
                <a:solidFill>
                  <a:schemeClr val="bg1"/>
                </a:solidFill>
              </a:rPr>
              <a:t>CORRELATION MATRIX #1:</a:t>
            </a:r>
            <a:endParaRPr lang="en-US" sz="3600">
              <a:solidFill>
                <a:schemeClr val="bg1"/>
              </a:solidFill>
            </a:endParaRPr>
          </a:p>
        </p:txBody>
      </p:sp>
      <p:sp>
        <p:nvSpPr>
          <p:cNvPr id="5" name="Text Placeholder 4">
            <a:extLst>
              <a:ext uri="{FF2B5EF4-FFF2-40B4-BE49-F238E27FC236}">
                <a16:creationId xmlns:a16="http://schemas.microsoft.com/office/drawing/2014/main" id="{E3BCE2B2-0585-A5E9-D9DA-34DA83530F5E}"/>
              </a:ext>
            </a:extLst>
          </p:cNvPr>
          <p:cNvSpPr>
            <a:spLocks noGrp="1"/>
          </p:cNvSpPr>
          <p:nvPr>
            <p:ph type="body" sz="half" idx="2"/>
          </p:nvPr>
        </p:nvSpPr>
        <p:spPr>
          <a:xfrm>
            <a:off x="632094" y="628432"/>
            <a:ext cx="3197406" cy="3229681"/>
          </a:xfrm>
          <a:solidFill>
            <a:schemeClr val="bg1"/>
          </a:solidFill>
          <a:ln>
            <a:solidFill>
              <a:schemeClr val="accent2"/>
            </a:solidFill>
          </a:ln>
        </p:spPr>
        <p:txBody>
          <a:bodyPr vert="horz" lIns="91440" tIns="45720" rIns="91440" bIns="45720" rtlCol="0" anchor="ctr">
            <a:noAutofit/>
          </a:bodyPr>
          <a:lstStyle/>
          <a:p>
            <a:pPr marL="285750" indent="-285750" algn="l">
              <a:buChar char="•"/>
            </a:pPr>
            <a:r>
              <a:rPr lang="en-US" sz="2000">
                <a:ea typeface="+mn-lt"/>
                <a:cs typeface="+mn-lt"/>
              </a:rPr>
              <a:t>Performed  Spearman Correlation on remaining 61 features</a:t>
            </a:r>
            <a:endParaRPr lang="en-US" sz="2000"/>
          </a:p>
          <a:p>
            <a:pPr marL="285750" indent="-285750" algn="l">
              <a:buSzPct val="114999"/>
              <a:buFont typeface="Arial,Sans-Serif"/>
              <a:buChar char="•"/>
            </a:pPr>
            <a:r>
              <a:rPr lang="en-US" sz="2000"/>
              <a:t>0.5-1 and –0.5-(-1)  correlation threshold was taken to remove correlated columns. 32 columns were left.</a:t>
            </a:r>
          </a:p>
          <a:p>
            <a:pPr algn="l">
              <a:buSzPct val="114999"/>
            </a:pPr>
            <a:endParaRPr lang="en-US" sz="2000"/>
          </a:p>
        </p:txBody>
      </p:sp>
      <p:pic>
        <p:nvPicPr>
          <p:cNvPr id="8" name="Picture 8" descr="A picture containing diagram&#10;&#10;Description automatically generated">
            <a:extLst>
              <a:ext uri="{FF2B5EF4-FFF2-40B4-BE49-F238E27FC236}">
                <a16:creationId xmlns:a16="http://schemas.microsoft.com/office/drawing/2014/main" id="{737E8849-F632-67D1-2B30-B52F2407CD35}"/>
              </a:ext>
            </a:extLst>
          </p:cNvPr>
          <p:cNvPicPr>
            <a:picLocks noChangeAspect="1"/>
          </p:cNvPicPr>
          <p:nvPr/>
        </p:nvPicPr>
        <p:blipFill>
          <a:blip r:embed="rId5"/>
          <a:stretch>
            <a:fillRect/>
          </a:stretch>
        </p:blipFill>
        <p:spPr>
          <a:xfrm>
            <a:off x="4112083" y="634207"/>
            <a:ext cx="3844384" cy="2908096"/>
          </a:xfrm>
          <a:prstGeom prst="rect">
            <a:avLst/>
          </a:prstGeom>
          <a:ln>
            <a:solidFill>
              <a:schemeClr val="accent2"/>
            </a:solidFill>
          </a:ln>
        </p:spPr>
      </p:pic>
      <p:pic>
        <p:nvPicPr>
          <p:cNvPr id="9" name="Picture 14" descr="Text&#10;&#10;Description automatically generated">
            <a:extLst>
              <a:ext uri="{FF2B5EF4-FFF2-40B4-BE49-F238E27FC236}">
                <a16:creationId xmlns:a16="http://schemas.microsoft.com/office/drawing/2014/main" id="{855D2545-2D91-AE07-8133-92E77BFFB230}"/>
              </a:ext>
            </a:extLst>
          </p:cNvPr>
          <p:cNvPicPr>
            <a:picLocks noChangeAspect="1"/>
          </p:cNvPicPr>
          <p:nvPr/>
        </p:nvPicPr>
        <p:blipFill>
          <a:blip r:embed="rId6"/>
          <a:stretch>
            <a:fillRect/>
          </a:stretch>
        </p:blipFill>
        <p:spPr>
          <a:xfrm>
            <a:off x="8293956" y="623509"/>
            <a:ext cx="3282751" cy="2409871"/>
          </a:xfrm>
          <a:prstGeom prst="rect">
            <a:avLst/>
          </a:prstGeom>
          <a:ln w="12700">
            <a:solidFill>
              <a:schemeClr val="accent2"/>
            </a:solidFill>
          </a:ln>
        </p:spPr>
      </p:pic>
      <p:pic>
        <p:nvPicPr>
          <p:cNvPr id="15" name="Picture 16" descr="Table&#10;&#10;Description automatically generated">
            <a:extLst>
              <a:ext uri="{FF2B5EF4-FFF2-40B4-BE49-F238E27FC236}">
                <a16:creationId xmlns:a16="http://schemas.microsoft.com/office/drawing/2014/main" id="{70D3EFC4-6D4A-370A-FF95-A106A10D39C7}"/>
              </a:ext>
            </a:extLst>
          </p:cNvPr>
          <p:cNvPicPr>
            <a:picLocks noChangeAspect="1"/>
          </p:cNvPicPr>
          <p:nvPr/>
        </p:nvPicPr>
        <p:blipFill rotWithShape="1">
          <a:blip r:embed="rId7"/>
          <a:srcRect l="288" t="1748" r="38045" b="72098"/>
          <a:stretch/>
        </p:blipFill>
        <p:spPr>
          <a:xfrm>
            <a:off x="626224" y="4050926"/>
            <a:ext cx="6709051" cy="1611988"/>
          </a:xfrm>
          <a:prstGeom prst="rect">
            <a:avLst/>
          </a:prstGeom>
          <a:ln>
            <a:solidFill>
              <a:schemeClr val="accent2"/>
            </a:solidFill>
          </a:ln>
        </p:spPr>
      </p:pic>
      <p:pic>
        <p:nvPicPr>
          <p:cNvPr id="17" name="Picture 24" descr="Text&#10;&#10;Description automatically generated">
            <a:extLst>
              <a:ext uri="{FF2B5EF4-FFF2-40B4-BE49-F238E27FC236}">
                <a16:creationId xmlns:a16="http://schemas.microsoft.com/office/drawing/2014/main" id="{764BFC2E-D969-9465-6ED3-B5B3A42C08EA}"/>
              </a:ext>
            </a:extLst>
          </p:cNvPr>
          <p:cNvPicPr>
            <a:picLocks noChangeAspect="1"/>
          </p:cNvPicPr>
          <p:nvPr/>
        </p:nvPicPr>
        <p:blipFill>
          <a:blip r:embed="rId8"/>
          <a:stretch>
            <a:fillRect/>
          </a:stretch>
        </p:blipFill>
        <p:spPr>
          <a:xfrm>
            <a:off x="7332462" y="3602631"/>
            <a:ext cx="4234202" cy="2639439"/>
          </a:xfrm>
          <a:prstGeom prst="rect">
            <a:avLst/>
          </a:prstGeom>
          <a:ln>
            <a:solidFill>
              <a:schemeClr val="accent2"/>
            </a:solidFill>
          </a:ln>
        </p:spPr>
      </p:pic>
      <p:sp>
        <p:nvSpPr>
          <p:cNvPr id="25" name="TextBox 24">
            <a:extLst>
              <a:ext uri="{FF2B5EF4-FFF2-40B4-BE49-F238E27FC236}">
                <a16:creationId xmlns:a16="http://schemas.microsoft.com/office/drawing/2014/main" id="{B6D6DF03-AF08-C492-3B9F-59A4B8BA942B}"/>
              </a:ext>
            </a:extLst>
          </p:cNvPr>
          <p:cNvSpPr txBox="1"/>
          <p:nvPr/>
        </p:nvSpPr>
        <p:spPr>
          <a:xfrm>
            <a:off x="5362873" y="3839485"/>
            <a:ext cx="195648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tx1">
                    <a:lumMod val="95000"/>
                    <a:lumOff val="5000"/>
                  </a:schemeClr>
                </a:solidFill>
              </a:rPr>
              <a:t>Not all columns are featured in screenshot</a:t>
            </a:r>
          </a:p>
        </p:txBody>
      </p:sp>
      <p:pic>
        <p:nvPicPr>
          <p:cNvPr id="4" name="Picture 5">
            <a:extLst>
              <a:ext uri="{FF2B5EF4-FFF2-40B4-BE49-F238E27FC236}">
                <a16:creationId xmlns:a16="http://schemas.microsoft.com/office/drawing/2014/main" id="{C90DFFE0-48C4-4F0B-E24D-E536F2178E99}"/>
              </a:ext>
            </a:extLst>
          </p:cNvPr>
          <p:cNvPicPr>
            <a:picLocks noChangeAspect="1"/>
          </p:cNvPicPr>
          <p:nvPr/>
        </p:nvPicPr>
        <p:blipFill>
          <a:blip r:embed="rId9"/>
          <a:stretch>
            <a:fillRect/>
          </a:stretch>
        </p:blipFill>
        <p:spPr>
          <a:xfrm>
            <a:off x="2015481" y="5669639"/>
            <a:ext cx="2743200" cy="716377"/>
          </a:xfrm>
          <a:prstGeom prst="rect">
            <a:avLst/>
          </a:prstGeom>
          <a:ln w="28575">
            <a:solidFill>
              <a:schemeClr val="accent1"/>
            </a:solidFill>
          </a:ln>
        </p:spPr>
      </p:pic>
      <p:cxnSp>
        <p:nvCxnSpPr>
          <p:cNvPr id="6" name="Straight Arrow Connector 5">
            <a:extLst>
              <a:ext uri="{FF2B5EF4-FFF2-40B4-BE49-F238E27FC236}">
                <a16:creationId xmlns:a16="http://schemas.microsoft.com/office/drawing/2014/main" id="{8B241F10-66ED-BAC1-D40F-3893CE4C8A80}"/>
              </a:ext>
            </a:extLst>
          </p:cNvPr>
          <p:cNvCxnSpPr>
            <a:cxnSpLocks/>
          </p:cNvCxnSpPr>
          <p:nvPr/>
        </p:nvCxnSpPr>
        <p:spPr>
          <a:xfrm flipH="1">
            <a:off x="4723990" y="5502999"/>
            <a:ext cx="2193974" cy="72969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51616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2D608CF7-DA68-2BE6-DF52-9A840949FAEA}"/>
              </a:ext>
            </a:extLst>
          </p:cNvPr>
          <p:cNvPicPr>
            <a:picLocks noChangeAspect="1"/>
          </p:cNvPicPr>
          <p:nvPr/>
        </p:nvPicPr>
        <p:blipFill rotWithShape="1">
          <a:blip r:embed="rId3"/>
          <a:srcRect l="484" r="1135"/>
          <a:stretch/>
        </p:blipFill>
        <p:spPr>
          <a:xfrm>
            <a:off x="4902198" y="2375751"/>
            <a:ext cx="6663893" cy="1979651"/>
          </a:xfrm>
          <a:prstGeom prst="rect">
            <a:avLst/>
          </a:prstGeom>
          <a:ln w="28575">
            <a:solidFill>
              <a:schemeClr val="accent1"/>
            </a:solidFill>
          </a:ln>
        </p:spPr>
      </p:pic>
      <p:pic>
        <p:nvPicPr>
          <p:cNvPr id="6" name="Picture 6" descr="Table&#10;&#10;Description automatically generated">
            <a:extLst>
              <a:ext uri="{FF2B5EF4-FFF2-40B4-BE49-F238E27FC236}">
                <a16:creationId xmlns:a16="http://schemas.microsoft.com/office/drawing/2014/main" id="{27FE8FAE-D042-7F1A-DBD1-E5D0E3C641CA}"/>
              </a:ext>
            </a:extLst>
          </p:cNvPr>
          <p:cNvPicPr>
            <a:picLocks noChangeAspect="1"/>
          </p:cNvPicPr>
          <p:nvPr/>
        </p:nvPicPr>
        <p:blipFill>
          <a:blip r:embed="rId4"/>
          <a:stretch>
            <a:fillRect/>
          </a:stretch>
        </p:blipFill>
        <p:spPr>
          <a:xfrm>
            <a:off x="4902198" y="4329380"/>
            <a:ext cx="6672360" cy="1901120"/>
          </a:xfrm>
          <a:prstGeom prst="rect">
            <a:avLst/>
          </a:prstGeom>
          <a:ln w="28575">
            <a:solidFill>
              <a:schemeClr val="accent1"/>
            </a:solidFill>
          </a:ln>
        </p:spPr>
      </p:pic>
      <p:pic>
        <p:nvPicPr>
          <p:cNvPr id="4" name="Picture 4" descr="Table&#10;&#10;Description automatically generated">
            <a:extLst>
              <a:ext uri="{FF2B5EF4-FFF2-40B4-BE49-F238E27FC236}">
                <a16:creationId xmlns:a16="http://schemas.microsoft.com/office/drawing/2014/main" id="{0BA3574D-D6F2-B4CD-63B7-9AE1A332751A}"/>
              </a:ext>
            </a:extLst>
          </p:cNvPr>
          <p:cNvPicPr>
            <a:picLocks noChangeAspect="1"/>
          </p:cNvPicPr>
          <p:nvPr/>
        </p:nvPicPr>
        <p:blipFill>
          <a:blip r:embed="rId5"/>
          <a:stretch>
            <a:fillRect/>
          </a:stretch>
        </p:blipFill>
        <p:spPr>
          <a:xfrm>
            <a:off x="4902198" y="627500"/>
            <a:ext cx="6663894" cy="1739013"/>
          </a:xfrm>
          <a:prstGeom prst="rect">
            <a:avLst/>
          </a:prstGeom>
          <a:ln w="28575">
            <a:solidFill>
              <a:schemeClr val="accent1"/>
            </a:solidFill>
          </a:ln>
        </p:spPr>
      </p:pic>
      <p:sp>
        <p:nvSpPr>
          <p:cNvPr id="7" name="TextBox 6">
            <a:extLst>
              <a:ext uri="{FF2B5EF4-FFF2-40B4-BE49-F238E27FC236}">
                <a16:creationId xmlns:a16="http://schemas.microsoft.com/office/drawing/2014/main" id="{9160726B-4CB2-6672-8048-EBEE44D8B4A2}"/>
              </a:ext>
            </a:extLst>
          </p:cNvPr>
          <p:cNvSpPr txBox="1"/>
          <p:nvPr/>
        </p:nvSpPr>
        <p:spPr>
          <a:xfrm>
            <a:off x="976793" y="1763832"/>
            <a:ext cx="3325677" cy="307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Sans-Serif"/>
              <a:buChar char="•"/>
            </a:pPr>
            <a:r>
              <a:rPr lang="en-US" sz="2400"/>
              <a:t>Spearman Correlation</a:t>
            </a:r>
            <a:r>
              <a:rPr lang="en-US" sz="2400">
                <a:ea typeface="+mn-lt"/>
                <a:cs typeface="+mn-lt"/>
              </a:rPr>
              <a:t> was performed , After removal of correlated columns. 32 columns were left .</a:t>
            </a:r>
          </a:p>
          <a:p>
            <a:pPr>
              <a:spcBef>
                <a:spcPct val="20000"/>
              </a:spcBef>
              <a:spcAft>
                <a:spcPts val="600"/>
              </a:spcAft>
            </a:pPr>
            <a:endParaRPr lang="en-US">
              <a:ea typeface="+mn-lt"/>
              <a:cs typeface="+mn-lt"/>
            </a:endParaRPr>
          </a:p>
          <a:p>
            <a:pPr algn="l"/>
            <a:endParaRPr lang="en-US"/>
          </a:p>
        </p:txBody>
      </p:sp>
      <p:sp>
        <p:nvSpPr>
          <p:cNvPr id="9" name="TextBox 8">
            <a:extLst>
              <a:ext uri="{FF2B5EF4-FFF2-40B4-BE49-F238E27FC236}">
                <a16:creationId xmlns:a16="http://schemas.microsoft.com/office/drawing/2014/main" id="{C00ED3E4-FAAF-99AE-38AF-1385A5B55AB5}"/>
              </a:ext>
            </a:extLst>
          </p:cNvPr>
          <p:cNvSpPr txBox="1"/>
          <p:nvPr/>
        </p:nvSpPr>
        <p:spPr>
          <a:xfrm>
            <a:off x="1043903" y="692526"/>
            <a:ext cx="3252997" cy="1069674"/>
          </a:xfrm>
          <a:prstGeom prst="rect">
            <a:avLst/>
          </a:prstGeom>
          <a:solidFill>
            <a:schemeClr val="tx1"/>
          </a:solidFill>
        </p:spPr>
        <p:txBody>
          <a:bodyPr wrap="square" lIns="91440" tIns="45720" rIns="91440" bIns="45720" rtlCol="0" anchor="t">
            <a:spAutoFit/>
          </a:bodyPr>
          <a:lstStyle/>
          <a:p>
            <a:r>
              <a:rPr lang="en-US" sz="3200">
                <a:solidFill>
                  <a:schemeClr val="bg1"/>
                </a:solidFill>
              </a:rPr>
              <a:t>DESCRIPTIVE STATISTICS:</a:t>
            </a:r>
          </a:p>
        </p:txBody>
      </p:sp>
    </p:spTree>
    <p:extLst>
      <p:ext uri="{BB962C8B-B14F-4D97-AF65-F5344CB8AC3E}">
        <p14:creationId xmlns:p14="http://schemas.microsoft.com/office/powerpoint/2010/main" val="165844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E6ED-6B47-48E2-4148-87672499ED24}"/>
              </a:ext>
            </a:extLst>
          </p:cNvPr>
          <p:cNvSpPr>
            <a:spLocks noGrp="1"/>
          </p:cNvSpPr>
          <p:nvPr>
            <p:ph type="title" idx="4294967295"/>
          </p:nvPr>
        </p:nvSpPr>
        <p:spPr>
          <a:xfrm>
            <a:off x="490334" y="31750"/>
            <a:ext cx="3741738" cy="850900"/>
          </a:xfrm>
          <a:solidFill>
            <a:schemeClr val="tx1"/>
          </a:solidFill>
        </p:spPr>
        <p:txBody>
          <a:bodyPr>
            <a:normAutofit/>
          </a:bodyPr>
          <a:lstStyle/>
          <a:p>
            <a:r>
              <a:rPr lang="en-US" sz="2400" b="1">
                <a:solidFill>
                  <a:schemeClr val="bg1"/>
                </a:solidFill>
                <a:latin typeface="Garamond"/>
                <a:cs typeface="Calibri"/>
              </a:rPr>
              <a:t>VISUALIZATIONS: </a:t>
            </a:r>
            <a:endParaRPr lang="en-US" sz="2400">
              <a:solidFill>
                <a:schemeClr val="bg1"/>
              </a:solidFill>
              <a:latin typeface="Garamond"/>
            </a:endParaRPr>
          </a:p>
        </p:txBody>
      </p:sp>
      <p:sp>
        <p:nvSpPr>
          <p:cNvPr id="4" name="Text Placeholder 3">
            <a:extLst>
              <a:ext uri="{FF2B5EF4-FFF2-40B4-BE49-F238E27FC236}">
                <a16:creationId xmlns:a16="http://schemas.microsoft.com/office/drawing/2014/main" id="{305CA8A3-6C5B-DD0C-5178-24357D89A6B4}"/>
              </a:ext>
            </a:extLst>
          </p:cNvPr>
          <p:cNvSpPr>
            <a:spLocks noGrp="1"/>
          </p:cNvSpPr>
          <p:nvPr>
            <p:ph type="body" idx="4294967295"/>
          </p:nvPr>
        </p:nvSpPr>
        <p:spPr>
          <a:xfrm>
            <a:off x="762000" y="890534"/>
            <a:ext cx="4718050" cy="576262"/>
          </a:xfrm>
        </p:spPr>
        <p:txBody>
          <a:bodyPr/>
          <a:lstStyle/>
          <a:p>
            <a:pPr marL="0" indent="0">
              <a:buNone/>
            </a:pPr>
            <a:r>
              <a:rPr lang="en-US" b="1" u="sng">
                <a:solidFill>
                  <a:schemeClr val="accent4">
                    <a:lumMod val="75000"/>
                  </a:schemeClr>
                </a:solidFill>
              </a:rPr>
              <a:t>Age</a:t>
            </a:r>
          </a:p>
        </p:txBody>
      </p:sp>
      <p:pic>
        <p:nvPicPr>
          <p:cNvPr id="14" name="Picture 14" descr="Chart, bar chart&#10;&#10;Description automatically generated">
            <a:extLst>
              <a:ext uri="{FF2B5EF4-FFF2-40B4-BE49-F238E27FC236}">
                <a16:creationId xmlns:a16="http://schemas.microsoft.com/office/drawing/2014/main" id="{1893C7DE-1C1B-DF87-BD4B-D5A44E9839DE}"/>
              </a:ext>
            </a:extLst>
          </p:cNvPr>
          <p:cNvPicPr>
            <a:picLocks noGrp="1" noChangeAspect="1"/>
          </p:cNvPicPr>
          <p:nvPr>
            <p:ph sz="half" idx="4294967295"/>
          </p:nvPr>
        </p:nvPicPr>
        <p:blipFill>
          <a:blip r:embed="rId3"/>
          <a:stretch>
            <a:fillRect/>
          </a:stretch>
        </p:blipFill>
        <p:spPr>
          <a:xfrm>
            <a:off x="658678" y="1318944"/>
            <a:ext cx="5440363" cy="3282950"/>
          </a:xfrm>
        </p:spPr>
      </p:pic>
      <p:sp>
        <p:nvSpPr>
          <p:cNvPr id="5" name="Text Placeholder 4">
            <a:extLst>
              <a:ext uri="{FF2B5EF4-FFF2-40B4-BE49-F238E27FC236}">
                <a16:creationId xmlns:a16="http://schemas.microsoft.com/office/drawing/2014/main" id="{3F624AC3-105B-7F9F-D34F-34D68CF6D81E}"/>
              </a:ext>
            </a:extLst>
          </p:cNvPr>
          <p:cNvSpPr>
            <a:spLocks noGrp="1"/>
          </p:cNvSpPr>
          <p:nvPr>
            <p:ph type="body" sz="quarter" idx="4294967295"/>
          </p:nvPr>
        </p:nvSpPr>
        <p:spPr>
          <a:xfrm>
            <a:off x="5289685" y="892336"/>
            <a:ext cx="4719637" cy="576263"/>
          </a:xfrm>
        </p:spPr>
        <p:txBody>
          <a:bodyPr/>
          <a:lstStyle/>
          <a:p>
            <a:pPr marL="0" indent="0" algn="ctr">
              <a:buNone/>
            </a:pPr>
            <a:r>
              <a:rPr lang="en-US" b="1" u="sng">
                <a:solidFill>
                  <a:schemeClr val="accent4">
                    <a:lumMod val="75000"/>
                  </a:schemeClr>
                </a:solidFill>
              </a:rPr>
              <a:t>Gender</a:t>
            </a:r>
          </a:p>
          <a:p>
            <a:endParaRPr lang="en-US"/>
          </a:p>
        </p:txBody>
      </p:sp>
      <p:pic>
        <p:nvPicPr>
          <p:cNvPr id="15" name="Picture 15" descr="Chart, bar chart&#10;&#10;Description automatically generated">
            <a:extLst>
              <a:ext uri="{FF2B5EF4-FFF2-40B4-BE49-F238E27FC236}">
                <a16:creationId xmlns:a16="http://schemas.microsoft.com/office/drawing/2014/main" id="{6560576C-5B3B-0251-6FD9-B2D44A41AB3C}"/>
              </a:ext>
            </a:extLst>
          </p:cNvPr>
          <p:cNvPicPr>
            <a:picLocks noGrp="1" noChangeAspect="1"/>
          </p:cNvPicPr>
          <p:nvPr>
            <p:ph sz="quarter" idx="4294967295"/>
          </p:nvPr>
        </p:nvPicPr>
        <p:blipFill>
          <a:blip r:embed="rId4"/>
          <a:stretch>
            <a:fillRect/>
          </a:stretch>
        </p:blipFill>
        <p:spPr>
          <a:xfrm>
            <a:off x="6209982" y="1319159"/>
            <a:ext cx="5335587" cy="3335337"/>
          </a:xfrm>
        </p:spPr>
      </p:pic>
      <p:sp>
        <p:nvSpPr>
          <p:cNvPr id="6" name="TextBox 5">
            <a:extLst>
              <a:ext uri="{FF2B5EF4-FFF2-40B4-BE49-F238E27FC236}">
                <a16:creationId xmlns:a16="http://schemas.microsoft.com/office/drawing/2014/main" id="{9AB5EBB2-781F-739C-3021-B916300BC631}"/>
              </a:ext>
            </a:extLst>
          </p:cNvPr>
          <p:cNvSpPr txBox="1"/>
          <p:nvPr/>
        </p:nvSpPr>
        <p:spPr>
          <a:xfrm>
            <a:off x="886799" y="4779161"/>
            <a:ext cx="5129348"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Patient’s below 30 Years of age have lowest and over 70 Years of age have highest mortality rate. </a:t>
            </a:r>
          </a:p>
        </p:txBody>
      </p:sp>
      <p:sp>
        <p:nvSpPr>
          <p:cNvPr id="7" name="TextBox 6">
            <a:extLst>
              <a:ext uri="{FF2B5EF4-FFF2-40B4-BE49-F238E27FC236}">
                <a16:creationId xmlns:a16="http://schemas.microsoft.com/office/drawing/2014/main" id="{09551E11-F866-4F38-C54E-4C2C5E135F85}"/>
              </a:ext>
            </a:extLst>
          </p:cNvPr>
          <p:cNvSpPr txBox="1"/>
          <p:nvPr/>
        </p:nvSpPr>
        <p:spPr>
          <a:xfrm>
            <a:off x="6251204" y="4779161"/>
            <a:ext cx="4937760"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t>Male patients have slightly higher mortality rate than female patients.</a:t>
            </a:r>
          </a:p>
        </p:txBody>
      </p:sp>
    </p:spTree>
    <p:extLst>
      <p:ext uri="{BB962C8B-B14F-4D97-AF65-F5344CB8AC3E}">
        <p14:creationId xmlns:p14="http://schemas.microsoft.com/office/powerpoint/2010/main" val="419394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E6ED-6B47-48E2-4148-87672499ED24}"/>
              </a:ext>
            </a:extLst>
          </p:cNvPr>
          <p:cNvSpPr>
            <a:spLocks noGrp="1"/>
          </p:cNvSpPr>
          <p:nvPr>
            <p:ph type="title" idx="4294967295"/>
          </p:nvPr>
        </p:nvSpPr>
        <p:spPr>
          <a:xfrm>
            <a:off x="503249" y="13685"/>
            <a:ext cx="2996214" cy="711801"/>
          </a:xfrm>
          <a:solidFill>
            <a:schemeClr val="tx1"/>
          </a:solidFill>
        </p:spPr>
        <p:txBody>
          <a:bodyPr>
            <a:normAutofit/>
          </a:bodyPr>
          <a:lstStyle/>
          <a:p>
            <a:pPr algn="l"/>
            <a:r>
              <a:rPr lang="en-US" sz="2400" b="1">
                <a:solidFill>
                  <a:srgbClr val="FFFFFF"/>
                </a:solidFill>
                <a:latin typeface="Garamond"/>
                <a:cs typeface="Calibri"/>
              </a:rPr>
              <a:t>VISUALIZATIONS:</a:t>
            </a:r>
            <a:endParaRPr lang="en-US" sz="2400">
              <a:solidFill>
                <a:srgbClr val="FFFFFF"/>
              </a:solidFill>
              <a:latin typeface="Garamond"/>
            </a:endParaRPr>
          </a:p>
        </p:txBody>
      </p:sp>
      <p:sp>
        <p:nvSpPr>
          <p:cNvPr id="3" name="Text Placeholder 2">
            <a:extLst>
              <a:ext uri="{FF2B5EF4-FFF2-40B4-BE49-F238E27FC236}">
                <a16:creationId xmlns:a16="http://schemas.microsoft.com/office/drawing/2014/main" id="{66963FF5-0D7F-E8F8-5C4C-298066305C94}"/>
              </a:ext>
            </a:extLst>
          </p:cNvPr>
          <p:cNvSpPr>
            <a:spLocks noGrp="1"/>
          </p:cNvSpPr>
          <p:nvPr>
            <p:ph type="body" idx="4294967295"/>
          </p:nvPr>
        </p:nvSpPr>
        <p:spPr>
          <a:xfrm>
            <a:off x="568271" y="1011749"/>
            <a:ext cx="4718050" cy="576263"/>
          </a:xfrm>
        </p:spPr>
        <p:txBody>
          <a:bodyPr/>
          <a:lstStyle/>
          <a:p>
            <a:pPr marL="0" indent="0">
              <a:buNone/>
            </a:pPr>
            <a:r>
              <a:rPr lang="en-US" b="1" u="sng">
                <a:solidFill>
                  <a:schemeClr val="accent4">
                    <a:lumMod val="75000"/>
                  </a:schemeClr>
                </a:solidFill>
              </a:rPr>
              <a:t>ICU Type</a:t>
            </a:r>
          </a:p>
        </p:txBody>
      </p:sp>
      <p:pic>
        <p:nvPicPr>
          <p:cNvPr id="12" name="Picture 12" descr="Chart, bar chart&#10;&#10;Description automatically generated">
            <a:extLst>
              <a:ext uri="{FF2B5EF4-FFF2-40B4-BE49-F238E27FC236}">
                <a16:creationId xmlns:a16="http://schemas.microsoft.com/office/drawing/2014/main" id="{950F54CC-0F58-0CE4-48A6-B41D828DC6D3}"/>
              </a:ext>
            </a:extLst>
          </p:cNvPr>
          <p:cNvPicPr>
            <a:picLocks noGrp="1" noChangeAspect="1"/>
          </p:cNvPicPr>
          <p:nvPr>
            <p:ph sz="half" idx="4294967295"/>
          </p:nvPr>
        </p:nvPicPr>
        <p:blipFill>
          <a:blip r:embed="rId3"/>
          <a:stretch>
            <a:fillRect/>
          </a:stretch>
        </p:blipFill>
        <p:spPr>
          <a:xfrm>
            <a:off x="634184" y="1523435"/>
            <a:ext cx="5429250" cy="3255962"/>
          </a:xfrm>
        </p:spPr>
      </p:pic>
      <p:sp>
        <p:nvSpPr>
          <p:cNvPr id="4" name="Text Placeholder 3">
            <a:extLst>
              <a:ext uri="{FF2B5EF4-FFF2-40B4-BE49-F238E27FC236}">
                <a16:creationId xmlns:a16="http://schemas.microsoft.com/office/drawing/2014/main" id="{26A2AC83-677A-0E86-7C65-5AFCC94169DB}"/>
              </a:ext>
            </a:extLst>
          </p:cNvPr>
          <p:cNvSpPr>
            <a:spLocks noGrp="1"/>
          </p:cNvSpPr>
          <p:nvPr>
            <p:ph type="body" sz="quarter" idx="4294967295"/>
          </p:nvPr>
        </p:nvSpPr>
        <p:spPr>
          <a:xfrm>
            <a:off x="7472363" y="1076325"/>
            <a:ext cx="4719637" cy="576263"/>
          </a:xfrm>
        </p:spPr>
        <p:txBody>
          <a:bodyPr/>
          <a:lstStyle/>
          <a:p>
            <a:pPr marL="0" indent="0">
              <a:buNone/>
            </a:pPr>
            <a:r>
              <a:rPr lang="en-US" b="1" u="sng">
                <a:solidFill>
                  <a:schemeClr val="accent4">
                    <a:lumMod val="75000"/>
                  </a:schemeClr>
                </a:solidFill>
              </a:rPr>
              <a:t>Admission Reason</a:t>
            </a:r>
          </a:p>
        </p:txBody>
      </p:sp>
      <p:pic>
        <p:nvPicPr>
          <p:cNvPr id="13" name="Picture 13" descr="Chart, bar chart&#10;&#10;Description automatically generated">
            <a:extLst>
              <a:ext uri="{FF2B5EF4-FFF2-40B4-BE49-F238E27FC236}">
                <a16:creationId xmlns:a16="http://schemas.microsoft.com/office/drawing/2014/main" id="{10E601B5-B7F4-9F53-A09A-26286BCD86BC}"/>
              </a:ext>
            </a:extLst>
          </p:cNvPr>
          <p:cNvPicPr>
            <a:picLocks noGrp="1" noChangeAspect="1"/>
          </p:cNvPicPr>
          <p:nvPr>
            <p:ph sz="quarter" idx="4294967295"/>
          </p:nvPr>
        </p:nvPicPr>
        <p:blipFill>
          <a:blip r:embed="rId4"/>
          <a:stretch>
            <a:fillRect/>
          </a:stretch>
        </p:blipFill>
        <p:spPr>
          <a:xfrm>
            <a:off x="6113862" y="1458859"/>
            <a:ext cx="5441950" cy="3255962"/>
          </a:xfrm>
        </p:spPr>
      </p:pic>
      <p:sp>
        <p:nvSpPr>
          <p:cNvPr id="5" name="TextBox 4">
            <a:extLst>
              <a:ext uri="{FF2B5EF4-FFF2-40B4-BE49-F238E27FC236}">
                <a16:creationId xmlns:a16="http://schemas.microsoft.com/office/drawing/2014/main" id="{4F8606B0-4475-5E85-0000-5B859B3E2161}"/>
              </a:ext>
            </a:extLst>
          </p:cNvPr>
          <p:cNvSpPr txBox="1"/>
          <p:nvPr/>
        </p:nvSpPr>
        <p:spPr>
          <a:xfrm>
            <a:off x="758100" y="4908179"/>
            <a:ext cx="5221151" cy="1477328"/>
          </a:xfrm>
          <a:prstGeom prst="rect">
            <a:avLst/>
          </a:prstGeom>
          <a:noFill/>
        </p:spPr>
        <p:txBody>
          <a:bodyPr wrap="square" rtlCol="0">
            <a:spAutoFit/>
          </a:bodyPr>
          <a:lstStyle/>
          <a:p>
            <a:pPr marL="285750" indent="-285750">
              <a:buFont typeface="Arial" panose="020B0604020202020204" pitchFamily="34" charset="0"/>
              <a:buChar char="•"/>
            </a:pPr>
            <a:r>
              <a:rPr lang="en-US"/>
              <a:t>Cardiothoracic Intensive Care Unit (</a:t>
            </a:r>
            <a:r>
              <a:rPr lang="en-US" i="1"/>
              <a:t>CTICU</a:t>
            </a:r>
            <a:r>
              <a:rPr lang="en-US"/>
              <a:t>) and Cardiac Surgery Intensive Care Unit (CSICU) have lowest number of patient’s death.</a:t>
            </a:r>
          </a:p>
          <a:p>
            <a:pPr marL="285750" indent="-285750">
              <a:buFont typeface="Arial" panose="020B0604020202020204" pitchFamily="34" charset="0"/>
              <a:buChar char="•"/>
            </a:pPr>
            <a:r>
              <a:rPr lang="en-US"/>
              <a:t>Medical-Surgical ICU have highest number of deaths.</a:t>
            </a:r>
          </a:p>
          <a:p>
            <a:pPr marL="285750" indent="-285750">
              <a:buFont typeface="Arial" panose="020B0604020202020204" pitchFamily="34" charset="0"/>
              <a:buChar char="•"/>
            </a:pPr>
            <a:endParaRPr lang="en-US"/>
          </a:p>
        </p:txBody>
      </p:sp>
      <p:sp>
        <p:nvSpPr>
          <p:cNvPr id="6" name="TextBox 5">
            <a:extLst>
              <a:ext uri="{FF2B5EF4-FFF2-40B4-BE49-F238E27FC236}">
                <a16:creationId xmlns:a16="http://schemas.microsoft.com/office/drawing/2014/main" id="{78127BB0-827F-ECF2-9237-7807BFDEC704}"/>
              </a:ext>
            </a:extLst>
          </p:cNvPr>
          <p:cNvSpPr txBox="1"/>
          <p:nvPr/>
        </p:nvSpPr>
        <p:spPr>
          <a:xfrm>
            <a:off x="6312306" y="4969933"/>
            <a:ext cx="5121594"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Patients referred to other ICU units have lowest fatality rate while patients referred to accident &amp; emergency wards have highest fatality rate.</a:t>
            </a:r>
          </a:p>
        </p:txBody>
      </p:sp>
    </p:spTree>
    <p:extLst>
      <p:ext uri="{BB962C8B-B14F-4D97-AF65-F5344CB8AC3E}">
        <p14:creationId xmlns:p14="http://schemas.microsoft.com/office/powerpoint/2010/main" val="19310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17758508-7C3F-1695-1C90-D60DF40C056E}"/>
              </a:ext>
            </a:extLst>
          </p:cNvPr>
          <p:cNvGraphicFramePr>
            <a:graphicFrameLocks/>
          </p:cNvGraphicFramePr>
          <p:nvPr>
            <p:extLst>
              <p:ext uri="{D42A27DB-BD31-4B8C-83A1-F6EECF244321}">
                <p14:modId xmlns:p14="http://schemas.microsoft.com/office/powerpoint/2010/main" val="791744948"/>
              </p:ext>
            </p:extLst>
          </p:nvPr>
        </p:nvGraphicFramePr>
        <p:xfrm>
          <a:off x="1996009" y="149187"/>
          <a:ext cx="8847498" cy="6657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8" name="Arrow: Pentagon 187">
            <a:extLst>
              <a:ext uri="{FF2B5EF4-FFF2-40B4-BE49-F238E27FC236}">
                <a16:creationId xmlns:a16="http://schemas.microsoft.com/office/drawing/2014/main" id="{915C35A5-3854-9B89-CA79-6E0929F239FD}"/>
              </a:ext>
            </a:extLst>
          </p:cNvPr>
          <p:cNvSpPr/>
          <p:nvPr/>
        </p:nvSpPr>
        <p:spPr>
          <a:xfrm>
            <a:off x="1114323" y="1409291"/>
            <a:ext cx="10110838" cy="201561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solidFill>
                  <a:schemeClr val="bg1"/>
                </a:solidFill>
              </a:rPr>
              <a:t>METHODOLOGY: </a:t>
            </a:r>
          </a:p>
          <a:p>
            <a:pPr algn="ctr"/>
            <a:r>
              <a:rPr lang="en-US" sz="4000">
                <a:solidFill>
                  <a:schemeClr val="bg1"/>
                </a:solidFill>
              </a:rPr>
              <a:t>MODEL DEVELOPMENT</a:t>
            </a:r>
          </a:p>
        </p:txBody>
      </p:sp>
    </p:spTree>
    <p:extLst>
      <p:ext uri="{BB962C8B-B14F-4D97-AF65-F5344CB8AC3E}">
        <p14:creationId xmlns:p14="http://schemas.microsoft.com/office/powerpoint/2010/main" val="355229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5F11533-723E-420D-A991-D376E7393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60393DE-86F5-4639-9D54-85E166A843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40" name="Picture 39">
              <a:extLst>
                <a:ext uri="{FF2B5EF4-FFF2-40B4-BE49-F238E27FC236}">
                  <a16:creationId xmlns:a16="http://schemas.microsoft.com/office/drawing/2014/main" id="{6781C5A9-B7CC-4944-80B9-8D48C77D333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179E96B4-A8EA-47EF-B2BB-92FF796E9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A4EF7629-2B5A-4DD5-81B4-4878E937151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43" name="Picture 42">
              <a:extLst>
                <a:ext uri="{FF2B5EF4-FFF2-40B4-BE49-F238E27FC236}">
                  <a16:creationId xmlns:a16="http://schemas.microsoft.com/office/drawing/2014/main" id="{58963C9E-C5BF-4148-A145-6931A8AB11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4B58C633-2C47-C477-D8B6-8A36159763D8}"/>
              </a:ext>
            </a:extLst>
          </p:cNvPr>
          <p:cNvSpPr>
            <a:spLocks noGrp="1"/>
          </p:cNvSpPr>
          <p:nvPr>
            <p:ph type="title"/>
          </p:nvPr>
        </p:nvSpPr>
        <p:spPr>
          <a:xfrm>
            <a:off x="1295402" y="982132"/>
            <a:ext cx="9601196" cy="1303867"/>
          </a:xfrm>
          <a:solidFill>
            <a:schemeClr val="tx1"/>
          </a:solidFill>
        </p:spPr>
        <p:txBody>
          <a:bodyPr>
            <a:normAutofit/>
          </a:bodyPr>
          <a:lstStyle/>
          <a:p>
            <a:r>
              <a:rPr lang="en-US">
                <a:solidFill>
                  <a:schemeClr val="bg1"/>
                </a:solidFill>
              </a:rPr>
              <a:t>PERFORMANCE ANALYSIS:</a:t>
            </a:r>
          </a:p>
        </p:txBody>
      </p:sp>
      <p:graphicFrame>
        <p:nvGraphicFramePr>
          <p:cNvPr id="5" name="Content Placeholder 2">
            <a:extLst>
              <a:ext uri="{FF2B5EF4-FFF2-40B4-BE49-F238E27FC236}">
                <a16:creationId xmlns:a16="http://schemas.microsoft.com/office/drawing/2014/main" id="{C4FB4180-6643-78E9-AE95-EF192CC2973A}"/>
              </a:ext>
            </a:extLst>
          </p:cNvPr>
          <p:cNvGraphicFramePr>
            <a:graphicFrameLocks noGrp="1"/>
          </p:cNvGraphicFramePr>
          <p:nvPr>
            <p:ph idx="1"/>
            <p:extLst>
              <p:ext uri="{D42A27DB-BD31-4B8C-83A1-F6EECF244321}">
                <p14:modId xmlns:p14="http://schemas.microsoft.com/office/powerpoint/2010/main" val="3866148115"/>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7094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3DC-27F4-EC6B-D0FA-4B54A345898B}"/>
              </a:ext>
            </a:extLst>
          </p:cNvPr>
          <p:cNvSpPr>
            <a:spLocks noGrp="1"/>
          </p:cNvSpPr>
          <p:nvPr>
            <p:ph type="title" idx="4294967295"/>
          </p:nvPr>
        </p:nvSpPr>
        <p:spPr>
          <a:xfrm>
            <a:off x="835741" y="181691"/>
            <a:ext cx="4732851" cy="357957"/>
          </a:xfrm>
          <a:solidFill>
            <a:schemeClr val="tx1"/>
          </a:solidFill>
          <a:ln>
            <a:noFill/>
          </a:ln>
        </p:spPr>
        <p:txBody>
          <a:bodyPr vert="horz" lIns="91440" tIns="45720" rIns="91440" bIns="45720" rtlCol="0" anchor="ctr">
            <a:noAutofit/>
          </a:bodyPr>
          <a:lstStyle/>
          <a:p>
            <a:r>
              <a:rPr lang="en-US" sz="2400">
                <a:solidFill>
                  <a:srgbClr val="FFFFFF"/>
                </a:solidFill>
              </a:rPr>
              <a:t>RANDOM FOREST (RF) MODEL:</a:t>
            </a:r>
          </a:p>
        </p:txBody>
      </p:sp>
      <p:pic>
        <p:nvPicPr>
          <p:cNvPr id="4" name="Picture 4" descr="Graphical user interface, text, application, email&#10;&#10;Description automatically generated">
            <a:extLst>
              <a:ext uri="{FF2B5EF4-FFF2-40B4-BE49-F238E27FC236}">
                <a16:creationId xmlns:a16="http://schemas.microsoft.com/office/drawing/2014/main" id="{BA1F7779-E031-956A-9356-50D904576E9D}"/>
              </a:ext>
            </a:extLst>
          </p:cNvPr>
          <p:cNvPicPr>
            <a:picLocks noChangeAspect="1"/>
          </p:cNvPicPr>
          <p:nvPr/>
        </p:nvPicPr>
        <p:blipFill rotWithShape="1">
          <a:blip r:embed="rId4"/>
          <a:srcRect l="-172" t="691" b="5299"/>
          <a:stretch/>
        </p:blipFill>
        <p:spPr>
          <a:xfrm>
            <a:off x="51016" y="759474"/>
            <a:ext cx="7157755" cy="5602856"/>
          </a:xfrm>
          <a:prstGeom prst="rect">
            <a:avLst/>
          </a:prstGeom>
          <a:ln>
            <a:solidFill>
              <a:schemeClr val="accent1"/>
            </a:solidFill>
          </a:ln>
        </p:spPr>
      </p:pic>
      <p:pic>
        <p:nvPicPr>
          <p:cNvPr id="6" name="Picture 11" descr="Chart&#10;&#10;Description automatically generated">
            <a:extLst>
              <a:ext uri="{FF2B5EF4-FFF2-40B4-BE49-F238E27FC236}">
                <a16:creationId xmlns:a16="http://schemas.microsoft.com/office/drawing/2014/main" id="{BDC07347-83DE-4C7B-2C3A-799D1A56262F}"/>
              </a:ext>
            </a:extLst>
          </p:cNvPr>
          <p:cNvPicPr>
            <a:picLocks noChangeAspect="1"/>
          </p:cNvPicPr>
          <p:nvPr/>
        </p:nvPicPr>
        <p:blipFill>
          <a:blip r:embed="rId5"/>
          <a:stretch>
            <a:fillRect/>
          </a:stretch>
        </p:blipFill>
        <p:spPr>
          <a:xfrm>
            <a:off x="6599170" y="696141"/>
            <a:ext cx="5106423" cy="2889543"/>
          </a:xfrm>
          <a:prstGeom prst="rect">
            <a:avLst/>
          </a:prstGeom>
          <a:ln w="12700">
            <a:solidFill>
              <a:schemeClr val="accent1"/>
            </a:solidFill>
          </a:ln>
        </p:spPr>
      </p:pic>
      <p:pic>
        <p:nvPicPr>
          <p:cNvPr id="7" name="Picture 7" descr="Text, letter&#10;&#10;Description automatically generated">
            <a:extLst>
              <a:ext uri="{FF2B5EF4-FFF2-40B4-BE49-F238E27FC236}">
                <a16:creationId xmlns:a16="http://schemas.microsoft.com/office/drawing/2014/main" id="{12A60EFA-6C56-53D5-52BE-F77FE3B2C7FF}"/>
              </a:ext>
            </a:extLst>
          </p:cNvPr>
          <p:cNvPicPr>
            <a:picLocks noChangeAspect="1"/>
          </p:cNvPicPr>
          <p:nvPr/>
        </p:nvPicPr>
        <p:blipFill>
          <a:blip r:embed="rId6"/>
          <a:stretch>
            <a:fillRect/>
          </a:stretch>
        </p:blipFill>
        <p:spPr>
          <a:xfrm>
            <a:off x="8804311" y="4149100"/>
            <a:ext cx="2897921" cy="2210719"/>
          </a:xfrm>
          <a:prstGeom prst="rect">
            <a:avLst/>
          </a:prstGeom>
          <a:ln w="12700">
            <a:solidFill>
              <a:schemeClr val="accent1"/>
            </a:solidFill>
          </a:ln>
        </p:spPr>
      </p:pic>
      <p:pic>
        <p:nvPicPr>
          <p:cNvPr id="8" name="Picture 8" descr="Text, letter&#10;&#10;Description automatically generated">
            <a:extLst>
              <a:ext uri="{FF2B5EF4-FFF2-40B4-BE49-F238E27FC236}">
                <a16:creationId xmlns:a16="http://schemas.microsoft.com/office/drawing/2014/main" id="{93285A95-D2FB-4306-64CC-BCAE89D23C80}"/>
              </a:ext>
            </a:extLst>
          </p:cNvPr>
          <p:cNvPicPr>
            <a:picLocks noChangeAspect="1"/>
          </p:cNvPicPr>
          <p:nvPr/>
        </p:nvPicPr>
        <p:blipFill>
          <a:blip r:embed="rId7"/>
          <a:stretch>
            <a:fillRect/>
          </a:stretch>
        </p:blipFill>
        <p:spPr>
          <a:xfrm>
            <a:off x="5717072" y="4148370"/>
            <a:ext cx="2818563" cy="2210718"/>
          </a:xfrm>
          <a:prstGeom prst="rect">
            <a:avLst/>
          </a:prstGeom>
          <a:ln w="12700">
            <a:solidFill>
              <a:schemeClr val="accent1"/>
            </a:solidFill>
          </a:ln>
        </p:spPr>
      </p:pic>
      <p:sp>
        <p:nvSpPr>
          <p:cNvPr id="3" name="TextBox 2">
            <a:extLst>
              <a:ext uri="{FF2B5EF4-FFF2-40B4-BE49-F238E27FC236}">
                <a16:creationId xmlns:a16="http://schemas.microsoft.com/office/drawing/2014/main" id="{53384ED3-D4C7-B0F8-6047-D8C4CF80C417}"/>
              </a:ext>
            </a:extLst>
          </p:cNvPr>
          <p:cNvSpPr txBox="1"/>
          <p:nvPr/>
        </p:nvSpPr>
        <p:spPr>
          <a:xfrm>
            <a:off x="8850878" y="296911"/>
            <a:ext cx="2851354"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FEATURE IMPORTANCE</a:t>
            </a:r>
          </a:p>
        </p:txBody>
      </p:sp>
      <p:cxnSp>
        <p:nvCxnSpPr>
          <p:cNvPr id="5" name="Straight Arrow Connector 4">
            <a:extLst>
              <a:ext uri="{FF2B5EF4-FFF2-40B4-BE49-F238E27FC236}">
                <a16:creationId xmlns:a16="http://schemas.microsoft.com/office/drawing/2014/main" id="{D050FF52-4BAC-6179-F02F-0186342180CA}"/>
              </a:ext>
            </a:extLst>
          </p:cNvPr>
          <p:cNvCxnSpPr/>
          <p:nvPr/>
        </p:nvCxnSpPr>
        <p:spPr>
          <a:xfrm>
            <a:off x="8747739" y="3196610"/>
            <a:ext cx="865238" cy="922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93EFDC-5527-64B4-2BAB-5F1512B40DEA}"/>
              </a:ext>
            </a:extLst>
          </p:cNvPr>
          <p:cNvCxnSpPr>
            <a:cxnSpLocks/>
          </p:cNvCxnSpPr>
          <p:nvPr/>
        </p:nvCxnSpPr>
        <p:spPr>
          <a:xfrm flipH="1">
            <a:off x="7916912" y="3196609"/>
            <a:ext cx="839020" cy="111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9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3DC-27F4-EC6B-D0FA-4B54A345898B}"/>
              </a:ext>
            </a:extLst>
          </p:cNvPr>
          <p:cNvSpPr>
            <a:spLocks noGrp="1"/>
          </p:cNvSpPr>
          <p:nvPr>
            <p:ph type="title" idx="4294967295"/>
          </p:nvPr>
        </p:nvSpPr>
        <p:spPr>
          <a:xfrm>
            <a:off x="1196258" y="5265226"/>
            <a:ext cx="9988550" cy="614362"/>
          </a:xfrm>
          <a:solidFill>
            <a:schemeClr val="accent6"/>
          </a:solidFill>
        </p:spPr>
        <p:txBody>
          <a:bodyPr vert="horz" lIns="91440" tIns="45720" rIns="91440" bIns="45720" rtlCol="0" anchor="b">
            <a:normAutofit fontScale="90000"/>
          </a:bodyPr>
          <a:lstStyle/>
          <a:p>
            <a:pPr>
              <a:lnSpc>
                <a:spcPct val="90000"/>
              </a:lnSpc>
            </a:pPr>
            <a:r>
              <a:rPr lang="en-US" sz="3800">
                <a:solidFill>
                  <a:srgbClr val="FFFFFF"/>
                </a:solidFill>
              </a:rPr>
              <a:t>RANDOM FOREST MODEL CONT.: </a:t>
            </a:r>
          </a:p>
        </p:txBody>
      </p:sp>
      <p:pic>
        <p:nvPicPr>
          <p:cNvPr id="4" name="Picture 4" descr="Text&#10;&#10;Description automatically generated">
            <a:extLst>
              <a:ext uri="{FF2B5EF4-FFF2-40B4-BE49-F238E27FC236}">
                <a16:creationId xmlns:a16="http://schemas.microsoft.com/office/drawing/2014/main" id="{4DB350F3-DE5E-8534-0538-0E11564C44D9}"/>
              </a:ext>
            </a:extLst>
          </p:cNvPr>
          <p:cNvPicPr>
            <a:picLocks noChangeAspect="1"/>
          </p:cNvPicPr>
          <p:nvPr/>
        </p:nvPicPr>
        <p:blipFill rotWithShape="1">
          <a:blip r:embed="rId4"/>
          <a:srcRect r="9011" b="3"/>
          <a:stretch/>
        </p:blipFill>
        <p:spPr>
          <a:xfrm>
            <a:off x="642412" y="661397"/>
            <a:ext cx="5794941" cy="4167556"/>
          </a:xfrm>
          <a:prstGeom prst="rect">
            <a:avLst/>
          </a:prstGeom>
          <a:ln w="28575">
            <a:solidFill>
              <a:schemeClr val="accent1"/>
            </a:solidFill>
          </a:ln>
        </p:spPr>
      </p:pic>
      <p:pic>
        <p:nvPicPr>
          <p:cNvPr id="5" name="Picture 5" descr="Chart, treemap chart&#10;&#10;Description automatically generated">
            <a:extLst>
              <a:ext uri="{FF2B5EF4-FFF2-40B4-BE49-F238E27FC236}">
                <a16:creationId xmlns:a16="http://schemas.microsoft.com/office/drawing/2014/main" id="{8FB26507-FFA2-3FC6-F724-4962B3396DA8}"/>
              </a:ext>
            </a:extLst>
          </p:cNvPr>
          <p:cNvPicPr>
            <a:picLocks noChangeAspect="1"/>
          </p:cNvPicPr>
          <p:nvPr/>
        </p:nvPicPr>
        <p:blipFill>
          <a:blip r:embed="rId5"/>
          <a:stretch>
            <a:fillRect/>
          </a:stretch>
        </p:blipFill>
        <p:spPr>
          <a:xfrm>
            <a:off x="6639250" y="657980"/>
            <a:ext cx="4910338" cy="4175032"/>
          </a:xfrm>
          <a:prstGeom prst="rect">
            <a:avLst/>
          </a:prstGeom>
          <a:ln w="28575">
            <a:solidFill>
              <a:schemeClr val="accent1"/>
            </a:solidFill>
          </a:ln>
        </p:spPr>
      </p:pic>
    </p:spTree>
    <p:extLst>
      <p:ext uri="{BB962C8B-B14F-4D97-AF65-F5344CB8AC3E}">
        <p14:creationId xmlns:p14="http://schemas.microsoft.com/office/powerpoint/2010/main" val="163497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3DC-27F4-EC6B-D0FA-4B54A345898B}"/>
              </a:ext>
            </a:extLst>
          </p:cNvPr>
          <p:cNvSpPr>
            <a:spLocks noGrp="1"/>
          </p:cNvSpPr>
          <p:nvPr>
            <p:ph type="title" idx="4294967295"/>
          </p:nvPr>
        </p:nvSpPr>
        <p:spPr>
          <a:xfrm>
            <a:off x="1" y="0"/>
            <a:ext cx="5090222" cy="567267"/>
          </a:xfrm>
          <a:solidFill>
            <a:schemeClr val="tx1"/>
          </a:solidFill>
          <a:ln>
            <a:noFill/>
          </a:ln>
        </p:spPr>
        <p:txBody>
          <a:bodyPr vert="horz" lIns="91440" tIns="45720" rIns="91440" bIns="45720" rtlCol="0" anchor="ctr">
            <a:noAutofit/>
          </a:bodyPr>
          <a:lstStyle/>
          <a:p>
            <a:r>
              <a:rPr lang="en-US" sz="2400">
                <a:solidFill>
                  <a:schemeClr val="bg1"/>
                </a:solidFill>
              </a:rPr>
              <a:t>ROC CURVE FOR RF </a:t>
            </a:r>
            <a:r>
              <a:rPr lang="en-US" sz="2400" i="1">
                <a:solidFill>
                  <a:schemeClr val="bg1"/>
                </a:solidFill>
              </a:rPr>
              <a:t>before </a:t>
            </a:r>
            <a:r>
              <a:rPr lang="en-US" sz="2400">
                <a:solidFill>
                  <a:schemeClr val="bg1"/>
                </a:solidFill>
              </a:rPr>
              <a:t>SMOTE:</a:t>
            </a:r>
          </a:p>
        </p:txBody>
      </p:sp>
      <p:pic>
        <p:nvPicPr>
          <p:cNvPr id="3" name="Picture 3" descr="Text&#10;&#10;Description automatically generated">
            <a:extLst>
              <a:ext uri="{FF2B5EF4-FFF2-40B4-BE49-F238E27FC236}">
                <a16:creationId xmlns:a16="http://schemas.microsoft.com/office/drawing/2014/main" id="{35CA9DEE-1E9B-060A-CE4E-BCA405D1785A}"/>
              </a:ext>
            </a:extLst>
          </p:cNvPr>
          <p:cNvPicPr>
            <a:picLocks noChangeAspect="1"/>
          </p:cNvPicPr>
          <p:nvPr/>
        </p:nvPicPr>
        <p:blipFill>
          <a:blip r:embed="rId4"/>
          <a:stretch>
            <a:fillRect/>
          </a:stretch>
        </p:blipFill>
        <p:spPr>
          <a:xfrm>
            <a:off x="652280" y="648026"/>
            <a:ext cx="5604587" cy="2868415"/>
          </a:xfrm>
          <a:prstGeom prst="rect">
            <a:avLst/>
          </a:prstGeom>
          <a:ln w="12700">
            <a:solidFill>
              <a:schemeClr val="accent1"/>
            </a:solidFill>
          </a:ln>
        </p:spPr>
      </p:pic>
      <p:pic>
        <p:nvPicPr>
          <p:cNvPr id="4" name="Picture 4" descr="Chart&#10;&#10;Description automatically generated">
            <a:extLst>
              <a:ext uri="{FF2B5EF4-FFF2-40B4-BE49-F238E27FC236}">
                <a16:creationId xmlns:a16="http://schemas.microsoft.com/office/drawing/2014/main" id="{5604D8A5-2E66-8803-C06A-DD41ED556475}"/>
              </a:ext>
            </a:extLst>
          </p:cNvPr>
          <p:cNvPicPr>
            <a:picLocks noChangeAspect="1"/>
          </p:cNvPicPr>
          <p:nvPr/>
        </p:nvPicPr>
        <p:blipFill>
          <a:blip r:embed="rId5"/>
          <a:stretch>
            <a:fillRect/>
          </a:stretch>
        </p:blipFill>
        <p:spPr>
          <a:xfrm>
            <a:off x="7295505" y="672376"/>
            <a:ext cx="4244215" cy="3251264"/>
          </a:xfrm>
          <a:prstGeom prst="rect">
            <a:avLst/>
          </a:prstGeom>
          <a:ln w="12700">
            <a:solidFill>
              <a:schemeClr val="accent3"/>
            </a:solidFill>
          </a:ln>
        </p:spPr>
      </p:pic>
      <p:pic>
        <p:nvPicPr>
          <p:cNvPr id="5" name="Picture 5" descr="Table&#10;&#10;Description automatically generated">
            <a:extLst>
              <a:ext uri="{FF2B5EF4-FFF2-40B4-BE49-F238E27FC236}">
                <a16:creationId xmlns:a16="http://schemas.microsoft.com/office/drawing/2014/main" id="{DEA007BD-DC56-61B0-FAD3-35F208EB76CF}"/>
              </a:ext>
            </a:extLst>
          </p:cNvPr>
          <p:cNvPicPr>
            <a:picLocks noChangeAspect="1"/>
          </p:cNvPicPr>
          <p:nvPr/>
        </p:nvPicPr>
        <p:blipFill>
          <a:blip r:embed="rId6"/>
          <a:stretch>
            <a:fillRect/>
          </a:stretch>
        </p:blipFill>
        <p:spPr>
          <a:xfrm>
            <a:off x="6777249" y="4351332"/>
            <a:ext cx="4758483" cy="1866729"/>
          </a:xfrm>
          <a:prstGeom prst="rect">
            <a:avLst/>
          </a:prstGeom>
          <a:ln w="12700">
            <a:solidFill>
              <a:schemeClr val="accent1"/>
            </a:solidFill>
          </a:ln>
        </p:spPr>
      </p:pic>
      <p:pic>
        <p:nvPicPr>
          <p:cNvPr id="6" name="Picture 6" descr="Graphical user interface, text, application, email&#10;&#10;Description automatically generated">
            <a:extLst>
              <a:ext uri="{FF2B5EF4-FFF2-40B4-BE49-F238E27FC236}">
                <a16:creationId xmlns:a16="http://schemas.microsoft.com/office/drawing/2014/main" id="{3433AD3A-E52A-A9E8-248E-0F362DFA3BD3}"/>
              </a:ext>
            </a:extLst>
          </p:cNvPr>
          <p:cNvPicPr>
            <a:picLocks noChangeAspect="1"/>
          </p:cNvPicPr>
          <p:nvPr/>
        </p:nvPicPr>
        <p:blipFill>
          <a:blip r:embed="rId7"/>
          <a:stretch>
            <a:fillRect/>
          </a:stretch>
        </p:blipFill>
        <p:spPr>
          <a:xfrm>
            <a:off x="652280" y="4061588"/>
            <a:ext cx="5223588" cy="2148386"/>
          </a:xfrm>
          <a:prstGeom prst="rect">
            <a:avLst/>
          </a:prstGeom>
          <a:ln w="12700">
            <a:solidFill>
              <a:schemeClr val="accent1"/>
            </a:solidFill>
          </a:ln>
        </p:spPr>
      </p:pic>
      <p:pic>
        <p:nvPicPr>
          <p:cNvPr id="8" name="Picture 8">
            <a:extLst>
              <a:ext uri="{FF2B5EF4-FFF2-40B4-BE49-F238E27FC236}">
                <a16:creationId xmlns:a16="http://schemas.microsoft.com/office/drawing/2014/main" id="{DD78FB7E-1A34-0D37-49B9-C76570FB47E2}"/>
              </a:ext>
            </a:extLst>
          </p:cNvPr>
          <p:cNvPicPr>
            <a:picLocks noChangeAspect="1"/>
          </p:cNvPicPr>
          <p:nvPr/>
        </p:nvPicPr>
        <p:blipFill>
          <a:blip r:embed="rId8"/>
          <a:stretch>
            <a:fillRect/>
          </a:stretch>
        </p:blipFill>
        <p:spPr>
          <a:xfrm>
            <a:off x="5579533" y="3960126"/>
            <a:ext cx="5121916" cy="304418"/>
          </a:xfrm>
          <a:prstGeom prst="rect">
            <a:avLst/>
          </a:prstGeom>
          <a:ln w="28575">
            <a:solidFill>
              <a:schemeClr val="accent1"/>
            </a:solidFill>
          </a:ln>
        </p:spPr>
      </p:pic>
      <p:cxnSp>
        <p:nvCxnSpPr>
          <p:cNvPr id="9" name="Straight Arrow Connector 8">
            <a:extLst>
              <a:ext uri="{FF2B5EF4-FFF2-40B4-BE49-F238E27FC236}">
                <a16:creationId xmlns:a16="http://schemas.microsoft.com/office/drawing/2014/main" id="{A72C228B-6F12-9909-C411-4EE38F4898FB}"/>
              </a:ext>
            </a:extLst>
          </p:cNvPr>
          <p:cNvCxnSpPr>
            <a:cxnSpLocks/>
          </p:cNvCxnSpPr>
          <p:nvPr/>
        </p:nvCxnSpPr>
        <p:spPr>
          <a:xfrm>
            <a:off x="3984887" y="3429000"/>
            <a:ext cx="1702786" cy="460073"/>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18F7F-B7D6-9386-1394-545CD54F2E3D}"/>
              </a:ext>
            </a:extLst>
          </p:cNvPr>
          <p:cNvCxnSpPr>
            <a:cxnSpLocks/>
          </p:cNvCxnSpPr>
          <p:nvPr/>
        </p:nvCxnSpPr>
        <p:spPr>
          <a:xfrm flipH="1">
            <a:off x="8746067" y="2878110"/>
            <a:ext cx="1283601" cy="995228"/>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6E1EF1A-D5D6-5EB4-5450-3F3160DED14E}"/>
              </a:ext>
            </a:extLst>
          </p:cNvPr>
          <p:cNvSpPr/>
          <p:nvPr/>
        </p:nvSpPr>
        <p:spPr>
          <a:xfrm>
            <a:off x="9817783" y="4764828"/>
            <a:ext cx="966838" cy="148430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96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283-76AE-CDD6-B200-3E9C8892B98C}"/>
              </a:ext>
            </a:extLst>
          </p:cNvPr>
          <p:cNvSpPr>
            <a:spLocks noGrp="1"/>
          </p:cNvSpPr>
          <p:nvPr>
            <p:ph type="title"/>
          </p:nvPr>
        </p:nvSpPr>
        <p:spPr>
          <a:xfrm>
            <a:off x="1388539" y="1253067"/>
            <a:ext cx="5181594" cy="1066800"/>
          </a:xfrm>
          <a:noFill/>
        </p:spPr>
        <p:txBody>
          <a:bodyPr>
            <a:normAutofit/>
          </a:bodyPr>
          <a:lstStyle/>
          <a:p>
            <a:pPr algn="l"/>
            <a:r>
              <a:rPr lang="en-US" b="1">
                <a:solidFill>
                  <a:schemeClr val="tx1"/>
                </a:solidFill>
                <a:latin typeface="Garamond"/>
                <a:cs typeface="Calibri"/>
              </a:rPr>
              <a:t>INTRODUCTION :</a:t>
            </a:r>
            <a:endParaRPr lang="en-US">
              <a:solidFill>
                <a:schemeClr val="tx1"/>
              </a:solidFill>
            </a:endParaRPr>
          </a:p>
        </p:txBody>
      </p:sp>
      <p:sp>
        <p:nvSpPr>
          <p:cNvPr id="3" name="Content Placeholder 2">
            <a:extLst>
              <a:ext uri="{FF2B5EF4-FFF2-40B4-BE49-F238E27FC236}">
                <a16:creationId xmlns:a16="http://schemas.microsoft.com/office/drawing/2014/main" id="{55773EA6-7633-31A4-BBC2-859C618D66F2}"/>
              </a:ext>
            </a:extLst>
          </p:cNvPr>
          <p:cNvSpPr>
            <a:spLocks noGrp="1"/>
          </p:cNvSpPr>
          <p:nvPr>
            <p:ph idx="1"/>
          </p:nvPr>
        </p:nvSpPr>
        <p:spPr/>
        <p:txBody>
          <a:bodyPr>
            <a:normAutofit lnSpcReduction="10000"/>
          </a:bodyPr>
          <a:lstStyle/>
          <a:p>
            <a:pPr marL="342900" indent="-342900">
              <a:lnSpc>
                <a:spcPct val="90000"/>
              </a:lnSpc>
              <a:buFont typeface="Wingdings"/>
              <a:buChar char="§"/>
            </a:pPr>
            <a:r>
              <a:rPr lang="en-US" sz="1700">
                <a:solidFill>
                  <a:srgbClr val="373737"/>
                </a:solidFill>
                <a:latin typeface="Garamond"/>
                <a:ea typeface="+mn-lt"/>
                <a:cs typeface="+mn-lt"/>
              </a:rPr>
              <a:t>Several research studies have been completed over the years to evaluate the attributes which are significant in determining the survival of a patient after being admitted to a hospital. </a:t>
            </a:r>
            <a:endParaRPr lang="en-US" sz="1700">
              <a:solidFill>
                <a:srgbClr val="373737"/>
              </a:solidFill>
            </a:endParaRPr>
          </a:p>
          <a:p>
            <a:pPr marL="342900" indent="-342900">
              <a:lnSpc>
                <a:spcPct val="90000"/>
              </a:lnSpc>
              <a:buFont typeface="Wingdings"/>
              <a:buChar char="§"/>
            </a:pPr>
            <a:r>
              <a:rPr lang="en-US" sz="1700">
                <a:solidFill>
                  <a:srgbClr val="373737"/>
                </a:solidFill>
                <a:latin typeface="Garamond"/>
                <a:ea typeface="+mn-lt"/>
                <a:cs typeface="+mn-lt"/>
              </a:rPr>
              <a:t>A study revealed that the chronic conditions of patients can predict the chances of readmission and mortality (Journal of Applied Gerontology, Conner).</a:t>
            </a:r>
          </a:p>
          <a:p>
            <a:pPr marL="342900" indent="-342900">
              <a:lnSpc>
                <a:spcPct val="90000"/>
              </a:lnSpc>
              <a:buSzPct val="114999"/>
              <a:buFont typeface="Wingdings"/>
              <a:buChar char="§"/>
            </a:pPr>
            <a:r>
              <a:rPr lang="en-US" sz="1700">
                <a:solidFill>
                  <a:srgbClr val="373737"/>
                </a:solidFill>
                <a:latin typeface="Garamond"/>
                <a:ea typeface="+mn-lt"/>
                <a:cs typeface="+mn-lt"/>
              </a:rPr>
              <a:t>ICU’s typically have insufficient medical data of incoming patients and the patients getting admitted to the ICU’s are majorly unable to provide them with information on their chronic conditions.</a:t>
            </a:r>
            <a:endParaRPr lang="en-US" sz="1700">
              <a:solidFill>
                <a:srgbClr val="373737"/>
              </a:solidFill>
              <a:latin typeface="Garamond"/>
            </a:endParaRPr>
          </a:p>
          <a:p>
            <a:pPr marL="342900" indent="-342900">
              <a:lnSpc>
                <a:spcPct val="90000"/>
              </a:lnSpc>
              <a:buSzPct val="114999"/>
              <a:buFont typeface="Wingdings"/>
              <a:buChar char="§"/>
            </a:pPr>
            <a:r>
              <a:rPr lang="en-US" sz="1700">
                <a:solidFill>
                  <a:srgbClr val="373737"/>
                </a:solidFill>
                <a:latin typeface="Garamond"/>
                <a:ea typeface="+mn-lt"/>
                <a:cs typeface="+mn-lt"/>
              </a:rPr>
              <a:t>A study proved that machine learning algorithm with random forest can report mortality and length of stay of patients in ICU (Scientific reports, Shinya Iwase).</a:t>
            </a:r>
            <a:endParaRPr lang="en-US" sz="1700">
              <a:solidFill>
                <a:srgbClr val="373737"/>
              </a:solidFill>
              <a:latin typeface="Garamond"/>
              <a:ea typeface="+mn-lt"/>
              <a:cs typeface="Calibri"/>
            </a:endParaRPr>
          </a:p>
          <a:p>
            <a:pPr marL="342900" indent="-342900">
              <a:lnSpc>
                <a:spcPct val="90000"/>
              </a:lnSpc>
              <a:buSzPct val="114999"/>
              <a:buFont typeface="Wingdings"/>
              <a:buChar char="§"/>
            </a:pPr>
            <a:r>
              <a:rPr lang="en-US" sz="1700">
                <a:solidFill>
                  <a:srgbClr val="373737"/>
                </a:solidFill>
                <a:latin typeface="Garamond"/>
                <a:ea typeface="+mn-lt"/>
                <a:cs typeface="+mn-lt"/>
              </a:rPr>
              <a:t>This dataset includes the highest and lowest values of different tests and conditions within the first 24 hours of patient’s admission. It comprises of ICU patient's blood tests and evaluations like sodium – potassium concentration in serum, blood pressure values, glucose estimate, heart rate count, </a:t>
            </a:r>
            <a:r>
              <a:rPr lang="en-US" sz="1700" err="1">
                <a:solidFill>
                  <a:srgbClr val="373737"/>
                </a:solidFill>
                <a:latin typeface="Garamond"/>
                <a:ea typeface="+mn-lt"/>
                <a:cs typeface="+mn-lt"/>
              </a:rPr>
              <a:t>etc</a:t>
            </a:r>
            <a:r>
              <a:rPr lang="en-US" sz="1700">
                <a:solidFill>
                  <a:srgbClr val="373737"/>
                </a:solidFill>
                <a:latin typeface="Garamond"/>
                <a:ea typeface="+mn-lt"/>
                <a:cs typeface="+mn-lt"/>
              </a:rPr>
              <a:t> done to monitor their health status.</a:t>
            </a:r>
          </a:p>
          <a:p>
            <a:pPr marL="342900" indent="-342900">
              <a:lnSpc>
                <a:spcPct val="90000"/>
              </a:lnSpc>
              <a:buSzPct val="114999"/>
              <a:buFont typeface="Wingdings"/>
              <a:buChar char="§"/>
            </a:pPr>
            <a:endParaRPr lang="en-US" sz="1700">
              <a:solidFill>
                <a:srgbClr val="373737"/>
              </a:solidFill>
              <a:latin typeface="Garamond"/>
              <a:cs typeface="Calibri"/>
            </a:endParaRPr>
          </a:p>
        </p:txBody>
      </p:sp>
    </p:spTree>
    <p:extLst>
      <p:ext uri="{BB962C8B-B14F-4D97-AF65-F5344CB8AC3E}">
        <p14:creationId xmlns:p14="http://schemas.microsoft.com/office/powerpoint/2010/main" val="455410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C366504-4F82-6ABB-C4C1-25A324680EC5}"/>
              </a:ext>
            </a:extLst>
          </p:cNvPr>
          <p:cNvSpPr/>
          <p:nvPr/>
        </p:nvSpPr>
        <p:spPr>
          <a:xfrm>
            <a:off x="611125" y="1708354"/>
            <a:ext cx="7423354" cy="45228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9BC9F"/>
              </a:solidFill>
            </a:endParaRPr>
          </a:p>
        </p:txBody>
      </p:sp>
      <p:sp>
        <p:nvSpPr>
          <p:cNvPr id="2" name="TextBox 1">
            <a:extLst>
              <a:ext uri="{FF2B5EF4-FFF2-40B4-BE49-F238E27FC236}">
                <a16:creationId xmlns:a16="http://schemas.microsoft.com/office/drawing/2014/main" id="{DB7F8FCC-444D-8474-916E-5BF352846197}"/>
              </a:ext>
            </a:extLst>
          </p:cNvPr>
          <p:cNvSpPr txBox="1"/>
          <p:nvPr/>
        </p:nvSpPr>
        <p:spPr>
          <a:xfrm>
            <a:off x="67891" y="60518"/>
            <a:ext cx="7961614" cy="523220"/>
          </a:xfrm>
          <a:prstGeom prst="rect">
            <a:avLst/>
          </a:prstGeom>
          <a:solidFill>
            <a:schemeClr val="tx1"/>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XGBOOST CLASSIFIER CODE </a:t>
            </a:r>
            <a:r>
              <a:rPr lang="en-US" sz="2800" i="1">
                <a:solidFill>
                  <a:schemeClr val="bg1"/>
                </a:solidFill>
              </a:rPr>
              <a:t>before</a:t>
            </a:r>
            <a:r>
              <a:rPr lang="en-US" sz="2800">
                <a:solidFill>
                  <a:schemeClr val="bg1"/>
                </a:solidFill>
              </a:rPr>
              <a:t> SMOTE:</a:t>
            </a:r>
          </a:p>
        </p:txBody>
      </p:sp>
      <p:sp>
        <p:nvSpPr>
          <p:cNvPr id="4" name="Rectangle: Rounded Corners 3">
            <a:extLst>
              <a:ext uri="{FF2B5EF4-FFF2-40B4-BE49-F238E27FC236}">
                <a16:creationId xmlns:a16="http://schemas.microsoft.com/office/drawing/2014/main" id="{A9FD7946-164F-7744-CFAD-D9579B728AB1}"/>
              </a:ext>
            </a:extLst>
          </p:cNvPr>
          <p:cNvSpPr/>
          <p:nvPr/>
        </p:nvSpPr>
        <p:spPr>
          <a:xfrm>
            <a:off x="5193297" y="666926"/>
            <a:ext cx="6292645" cy="3998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9BC9F"/>
              </a:solidFill>
            </a:endParaRPr>
          </a:p>
        </p:txBody>
      </p:sp>
      <p:pic>
        <p:nvPicPr>
          <p:cNvPr id="3" name="Picture 3" descr="Text&#10;&#10;Description automatically generated">
            <a:extLst>
              <a:ext uri="{FF2B5EF4-FFF2-40B4-BE49-F238E27FC236}">
                <a16:creationId xmlns:a16="http://schemas.microsoft.com/office/drawing/2014/main" id="{B5EB9128-196B-BD79-DF75-75AFBE664725}"/>
              </a:ext>
            </a:extLst>
          </p:cNvPr>
          <p:cNvPicPr>
            <a:picLocks noChangeAspect="1"/>
          </p:cNvPicPr>
          <p:nvPr/>
        </p:nvPicPr>
        <p:blipFill>
          <a:blip r:embed="rId3"/>
          <a:stretch>
            <a:fillRect/>
          </a:stretch>
        </p:blipFill>
        <p:spPr>
          <a:xfrm>
            <a:off x="706058" y="2570701"/>
            <a:ext cx="5935843" cy="3620373"/>
          </a:xfrm>
          <a:prstGeom prst="rect">
            <a:avLst/>
          </a:prstGeom>
          <a:ln w="12700">
            <a:solidFill>
              <a:schemeClr val="accent1"/>
            </a:solidFill>
          </a:ln>
        </p:spPr>
      </p:pic>
      <p:pic>
        <p:nvPicPr>
          <p:cNvPr id="7" name="Picture 7" descr="Graphical user interface, text, application&#10;&#10;Description automatically generated">
            <a:extLst>
              <a:ext uri="{FF2B5EF4-FFF2-40B4-BE49-F238E27FC236}">
                <a16:creationId xmlns:a16="http://schemas.microsoft.com/office/drawing/2014/main" id="{73AE14C4-9E10-3706-FBB0-DCC21F1557D2}"/>
              </a:ext>
            </a:extLst>
          </p:cNvPr>
          <p:cNvPicPr>
            <a:picLocks noChangeAspect="1"/>
          </p:cNvPicPr>
          <p:nvPr/>
        </p:nvPicPr>
        <p:blipFill rotWithShape="1">
          <a:blip r:embed="rId4"/>
          <a:srcRect l="3194" r="318" b="-441"/>
          <a:stretch/>
        </p:blipFill>
        <p:spPr>
          <a:xfrm>
            <a:off x="6329125" y="666926"/>
            <a:ext cx="5156817" cy="2999168"/>
          </a:xfrm>
          <a:prstGeom prst="rect">
            <a:avLst/>
          </a:prstGeom>
        </p:spPr>
      </p:pic>
    </p:spTree>
    <p:extLst>
      <p:ext uri="{BB962C8B-B14F-4D97-AF65-F5344CB8AC3E}">
        <p14:creationId xmlns:p14="http://schemas.microsoft.com/office/powerpoint/2010/main" val="2136241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71A175-2428-9628-036D-29D69FADE66A}"/>
              </a:ext>
            </a:extLst>
          </p:cNvPr>
          <p:cNvSpPr txBox="1"/>
          <p:nvPr/>
        </p:nvSpPr>
        <p:spPr>
          <a:xfrm>
            <a:off x="9368" y="0"/>
            <a:ext cx="6315232" cy="584775"/>
          </a:xfrm>
          <a:prstGeom prst="rect">
            <a:avLst/>
          </a:prstGeom>
          <a:solidFill>
            <a:schemeClr val="tx1"/>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XGBOOST CLASSIFIER </a:t>
            </a:r>
            <a:r>
              <a:rPr lang="en-US" sz="2400" i="1">
                <a:solidFill>
                  <a:schemeClr val="bg1"/>
                </a:solidFill>
              </a:rPr>
              <a:t>before </a:t>
            </a:r>
            <a:r>
              <a:rPr lang="en-US" sz="2400">
                <a:solidFill>
                  <a:schemeClr val="bg1"/>
                </a:solidFill>
              </a:rPr>
              <a:t>SMOTE CONT.</a:t>
            </a:r>
            <a:r>
              <a:rPr lang="en-US" sz="3200">
                <a:solidFill>
                  <a:schemeClr val="bg1"/>
                </a:solidFill>
              </a:rPr>
              <a:t>:</a:t>
            </a:r>
          </a:p>
        </p:txBody>
      </p:sp>
      <p:pic>
        <p:nvPicPr>
          <p:cNvPr id="6" name="Picture 6" descr="Chart, treemap chart&#10;&#10;Description automatically generated">
            <a:extLst>
              <a:ext uri="{FF2B5EF4-FFF2-40B4-BE49-F238E27FC236}">
                <a16:creationId xmlns:a16="http://schemas.microsoft.com/office/drawing/2014/main" id="{12E9EF59-6D27-6CA7-F30C-2C32F8C6E241}"/>
              </a:ext>
            </a:extLst>
          </p:cNvPr>
          <p:cNvPicPr>
            <a:picLocks noChangeAspect="1"/>
          </p:cNvPicPr>
          <p:nvPr/>
        </p:nvPicPr>
        <p:blipFill>
          <a:blip r:embed="rId3"/>
          <a:stretch>
            <a:fillRect/>
          </a:stretch>
        </p:blipFill>
        <p:spPr>
          <a:xfrm>
            <a:off x="6918354" y="2212738"/>
            <a:ext cx="4723239" cy="4164777"/>
          </a:xfrm>
          <a:prstGeom prst="rect">
            <a:avLst/>
          </a:prstGeom>
          <a:ln>
            <a:solidFill>
              <a:schemeClr val="accent1"/>
            </a:solidFill>
            <a:prstDash val="solid"/>
          </a:ln>
        </p:spPr>
      </p:pic>
      <p:pic>
        <p:nvPicPr>
          <p:cNvPr id="5" name="Picture 5" descr="Table&#10;&#10;Description automatically generated">
            <a:extLst>
              <a:ext uri="{FF2B5EF4-FFF2-40B4-BE49-F238E27FC236}">
                <a16:creationId xmlns:a16="http://schemas.microsoft.com/office/drawing/2014/main" id="{0D53DA67-11BC-D365-14E1-651A1B239E63}"/>
              </a:ext>
            </a:extLst>
          </p:cNvPr>
          <p:cNvPicPr>
            <a:picLocks noChangeAspect="1"/>
          </p:cNvPicPr>
          <p:nvPr/>
        </p:nvPicPr>
        <p:blipFill>
          <a:blip r:embed="rId4"/>
          <a:stretch>
            <a:fillRect/>
          </a:stretch>
        </p:blipFill>
        <p:spPr>
          <a:xfrm>
            <a:off x="7557365" y="558934"/>
            <a:ext cx="4084228" cy="1555599"/>
          </a:xfrm>
          <a:prstGeom prst="rect">
            <a:avLst/>
          </a:prstGeom>
          <a:ln w="28575">
            <a:solidFill>
              <a:schemeClr val="accent1"/>
            </a:solidFill>
            <a:prstDash val="solid"/>
          </a:ln>
        </p:spPr>
      </p:pic>
      <p:pic>
        <p:nvPicPr>
          <p:cNvPr id="12" name="Picture 12">
            <a:extLst>
              <a:ext uri="{FF2B5EF4-FFF2-40B4-BE49-F238E27FC236}">
                <a16:creationId xmlns:a16="http://schemas.microsoft.com/office/drawing/2014/main" id="{13599F11-1301-4ABF-A802-2132688EA1A3}"/>
              </a:ext>
            </a:extLst>
          </p:cNvPr>
          <p:cNvPicPr>
            <a:picLocks noChangeAspect="1"/>
          </p:cNvPicPr>
          <p:nvPr/>
        </p:nvPicPr>
        <p:blipFill>
          <a:blip r:embed="rId5"/>
          <a:stretch>
            <a:fillRect/>
          </a:stretch>
        </p:blipFill>
        <p:spPr>
          <a:xfrm>
            <a:off x="657214" y="5709273"/>
            <a:ext cx="6124942" cy="468972"/>
          </a:xfrm>
          <a:prstGeom prst="rect">
            <a:avLst/>
          </a:prstGeom>
          <a:ln w="28575">
            <a:solidFill>
              <a:schemeClr val="accent1"/>
            </a:solidFill>
          </a:ln>
        </p:spPr>
      </p:pic>
      <p:pic>
        <p:nvPicPr>
          <p:cNvPr id="7" name="Picture 8" descr="Chart&#10;&#10;Description automatically generated">
            <a:extLst>
              <a:ext uri="{FF2B5EF4-FFF2-40B4-BE49-F238E27FC236}">
                <a16:creationId xmlns:a16="http://schemas.microsoft.com/office/drawing/2014/main" id="{7F4055C8-A5BE-2F07-D1B9-24F636B9E9E9}"/>
              </a:ext>
            </a:extLst>
          </p:cNvPr>
          <p:cNvPicPr>
            <a:picLocks noChangeAspect="1"/>
          </p:cNvPicPr>
          <p:nvPr/>
        </p:nvPicPr>
        <p:blipFill>
          <a:blip r:embed="rId6"/>
          <a:stretch>
            <a:fillRect/>
          </a:stretch>
        </p:blipFill>
        <p:spPr>
          <a:xfrm>
            <a:off x="657214" y="883517"/>
            <a:ext cx="4963651" cy="4395414"/>
          </a:xfrm>
          <a:prstGeom prst="rect">
            <a:avLst/>
          </a:prstGeom>
          <a:ln>
            <a:solidFill>
              <a:schemeClr val="accent1"/>
            </a:solidFill>
          </a:ln>
        </p:spPr>
      </p:pic>
      <p:pic>
        <p:nvPicPr>
          <p:cNvPr id="10" name="Picture 10" descr="Graphical user interface, text, application&#10;&#10;Description automatically generated">
            <a:extLst>
              <a:ext uri="{FF2B5EF4-FFF2-40B4-BE49-F238E27FC236}">
                <a16:creationId xmlns:a16="http://schemas.microsoft.com/office/drawing/2014/main" id="{2A951A15-3845-2613-4640-8B74232E271A}"/>
              </a:ext>
            </a:extLst>
          </p:cNvPr>
          <p:cNvPicPr>
            <a:picLocks noChangeAspect="1"/>
          </p:cNvPicPr>
          <p:nvPr/>
        </p:nvPicPr>
        <p:blipFill>
          <a:blip r:embed="rId7"/>
          <a:stretch>
            <a:fillRect/>
          </a:stretch>
        </p:blipFill>
        <p:spPr>
          <a:xfrm>
            <a:off x="3860799" y="1529303"/>
            <a:ext cx="2891230" cy="812728"/>
          </a:xfrm>
          <a:prstGeom prst="rect">
            <a:avLst/>
          </a:prstGeom>
          <a:ln w="28575">
            <a:solidFill>
              <a:schemeClr val="accent1"/>
            </a:solidFill>
            <a:prstDash val="solid"/>
          </a:ln>
        </p:spPr>
      </p:pic>
      <p:pic>
        <p:nvPicPr>
          <p:cNvPr id="11" name="Picture 11" descr="Graphical user interface, text, application&#10;&#10;Description automatically generated">
            <a:extLst>
              <a:ext uri="{FF2B5EF4-FFF2-40B4-BE49-F238E27FC236}">
                <a16:creationId xmlns:a16="http://schemas.microsoft.com/office/drawing/2014/main" id="{313BA3BA-E024-DF37-B542-E34A51438320}"/>
              </a:ext>
            </a:extLst>
          </p:cNvPr>
          <p:cNvPicPr>
            <a:picLocks noChangeAspect="1"/>
          </p:cNvPicPr>
          <p:nvPr/>
        </p:nvPicPr>
        <p:blipFill>
          <a:blip r:embed="rId8"/>
          <a:stretch>
            <a:fillRect/>
          </a:stretch>
        </p:blipFill>
        <p:spPr>
          <a:xfrm>
            <a:off x="2140084" y="2640773"/>
            <a:ext cx="4632648" cy="771395"/>
          </a:xfrm>
          <a:prstGeom prst="rect">
            <a:avLst/>
          </a:prstGeom>
          <a:ln w="28575">
            <a:solidFill>
              <a:schemeClr val="accent1"/>
            </a:solidFill>
            <a:prstDash val="solid"/>
          </a:ln>
        </p:spPr>
      </p:pic>
      <p:pic>
        <p:nvPicPr>
          <p:cNvPr id="3" name="Picture 3">
            <a:extLst>
              <a:ext uri="{FF2B5EF4-FFF2-40B4-BE49-F238E27FC236}">
                <a16:creationId xmlns:a16="http://schemas.microsoft.com/office/drawing/2014/main" id="{761102C6-5164-CF88-078D-64AB2406EBF7}"/>
              </a:ext>
            </a:extLst>
          </p:cNvPr>
          <p:cNvPicPr>
            <a:picLocks noChangeAspect="1"/>
          </p:cNvPicPr>
          <p:nvPr/>
        </p:nvPicPr>
        <p:blipFill>
          <a:blip r:embed="rId9"/>
          <a:stretch>
            <a:fillRect/>
          </a:stretch>
        </p:blipFill>
        <p:spPr>
          <a:xfrm>
            <a:off x="3494810" y="3748840"/>
            <a:ext cx="3289719" cy="357557"/>
          </a:xfrm>
          <a:prstGeom prst="rect">
            <a:avLst/>
          </a:prstGeom>
          <a:ln w="12700">
            <a:solidFill>
              <a:schemeClr val="accent1"/>
            </a:solidFill>
          </a:ln>
        </p:spPr>
      </p:pic>
      <p:cxnSp>
        <p:nvCxnSpPr>
          <p:cNvPr id="4" name="Straight Arrow Connector 3">
            <a:extLst>
              <a:ext uri="{FF2B5EF4-FFF2-40B4-BE49-F238E27FC236}">
                <a16:creationId xmlns:a16="http://schemas.microsoft.com/office/drawing/2014/main" id="{8AF66F54-9C2A-B458-BEF6-9533750CE4CE}"/>
              </a:ext>
            </a:extLst>
          </p:cNvPr>
          <p:cNvCxnSpPr>
            <a:cxnSpLocks/>
          </p:cNvCxnSpPr>
          <p:nvPr/>
        </p:nvCxnSpPr>
        <p:spPr>
          <a:xfrm>
            <a:off x="4324443" y="3390602"/>
            <a:ext cx="749463" cy="34985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AEFA3CF6-DD45-CC2C-F2F6-9138ECF6AC56}"/>
              </a:ext>
            </a:extLst>
          </p:cNvPr>
          <p:cNvSpPr/>
          <p:nvPr/>
        </p:nvSpPr>
        <p:spPr>
          <a:xfrm>
            <a:off x="10222544" y="787827"/>
            <a:ext cx="792589" cy="132670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766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C3DC-27F4-EC6B-D0FA-4B54A345898B}"/>
              </a:ext>
            </a:extLst>
          </p:cNvPr>
          <p:cNvSpPr>
            <a:spLocks noGrp="1"/>
          </p:cNvSpPr>
          <p:nvPr>
            <p:ph type="title" idx="4294967295"/>
          </p:nvPr>
        </p:nvSpPr>
        <p:spPr>
          <a:xfrm>
            <a:off x="13138" y="30546"/>
            <a:ext cx="10466388" cy="644525"/>
          </a:xfrm>
          <a:solidFill>
            <a:schemeClr val="tx1"/>
          </a:solidFill>
          <a:ln>
            <a:noFill/>
          </a:ln>
        </p:spPr>
        <p:txBody>
          <a:bodyPr vert="horz" lIns="91440" tIns="45720" rIns="91440" bIns="45720" rtlCol="0" anchor="ctr">
            <a:normAutofit/>
          </a:bodyPr>
          <a:lstStyle/>
          <a:p>
            <a:r>
              <a:rPr lang="en-US" sz="3600">
                <a:solidFill>
                  <a:schemeClr val="bg1"/>
                </a:solidFill>
                <a:ea typeface="+mj-lt"/>
                <a:cs typeface="+mj-lt"/>
              </a:rPr>
              <a:t>Synthetic Minority Oversampling Technique (</a:t>
            </a:r>
            <a:r>
              <a:rPr lang="en-US" sz="3600">
                <a:solidFill>
                  <a:schemeClr val="bg1"/>
                </a:solidFill>
              </a:rPr>
              <a:t>SMOTE) </a:t>
            </a:r>
          </a:p>
        </p:txBody>
      </p:sp>
      <p:pic>
        <p:nvPicPr>
          <p:cNvPr id="5" name="Picture 5" descr="Text&#10;&#10;Description automatically generated">
            <a:extLst>
              <a:ext uri="{FF2B5EF4-FFF2-40B4-BE49-F238E27FC236}">
                <a16:creationId xmlns:a16="http://schemas.microsoft.com/office/drawing/2014/main" id="{4F41AA24-9964-0FB9-F278-4A86A2FCF1A4}"/>
              </a:ext>
            </a:extLst>
          </p:cNvPr>
          <p:cNvPicPr>
            <a:picLocks noChangeAspect="1"/>
          </p:cNvPicPr>
          <p:nvPr/>
        </p:nvPicPr>
        <p:blipFill rotWithShape="1">
          <a:blip r:embed="rId5"/>
          <a:srcRect l="1800" t="14222" r="3059" b="261"/>
          <a:stretch/>
        </p:blipFill>
        <p:spPr>
          <a:xfrm>
            <a:off x="661218" y="960739"/>
            <a:ext cx="6618889" cy="7710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023D63F-489F-6C7C-EF68-4B9390208D92}"/>
              </a:ext>
            </a:extLst>
          </p:cNvPr>
          <p:cNvPicPr>
            <a:picLocks noChangeAspect="1"/>
          </p:cNvPicPr>
          <p:nvPr/>
        </p:nvPicPr>
        <p:blipFill>
          <a:blip r:embed="rId6"/>
          <a:stretch>
            <a:fillRect/>
          </a:stretch>
        </p:blipFill>
        <p:spPr>
          <a:xfrm>
            <a:off x="638505" y="1731828"/>
            <a:ext cx="6107905" cy="4512177"/>
          </a:xfrm>
          <a:prstGeom prst="rect">
            <a:avLst/>
          </a:prstGeom>
          <a:ln>
            <a:solidFill>
              <a:schemeClr val="accent1"/>
            </a:solidFill>
          </a:ln>
        </p:spPr>
      </p:pic>
      <p:pic>
        <p:nvPicPr>
          <p:cNvPr id="4" name="Picture 5" descr="Graphical user interface, text, application, email&#10;&#10;Description automatically generated">
            <a:extLst>
              <a:ext uri="{FF2B5EF4-FFF2-40B4-BE49-F238E27FC236}">
                <a16:creationId xmlns:a16="http://schemas.microsoft.com/office/drawing/2014/main" id="{08EB68CC-ECA7-EA4B-DF44-6731D1E3DFCB}"/>
              </a:ext>
            </a:extLst>
          </p:cNvPr>
          <p:cNvPicPr>
            <a:picLocks noChangeAspect="1"/>
          </p:cNvPicPr>
          <p:nvPr/>
        </p:nvPicPr>
        <p:blipFill>
          <a:blip r:embed="rId7"/>
          <a:stretch>
            <a:fillRect/>
          </a:stretch>
        </p:blipFill>
        <p:spPr>
          <a:xfrm>
            <a:off x="5147733" y="1708733"/>
            <a:ext cx="6432038" cy="3955267"/>
          </a:xfrm>
          <a:prstGeom prst="rect">
            <a:avLst/>
          </a:prstGeom>
        </p:spPr>
      </p:pic>
    </p:spTree>
    <p:extLst>
      <p:ext uri="{BB962C8B-B14F-4D97-AF65-F5344CB8AC3E}">
        <p14:creationId xmlns:p14="http://schemas.microsoft.com/office/powerpoint/2010/main" val="96148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treemap chart&#10;&#10;Description automatically generated">
            <a:extLst>
              <a:ext uri="{FF2B5EF4-FFF2-40B4-BE49-F238E27FC236}">
                <a16:creationId xmlns:a16="http://schemas.microsoft.com/office/drawing/2014/main" id="{0559122B-5FF9-D694-09B7-CADFD42B4B2E}"/>
              </a:ext>
            </a:extLst>
          </p:cNvPr>
          <p:cNvPicPr>
            <a:picLocks noChangeAspect="1"/>
          </p:cNvPicPr>
          <p:nvPr/>
        </p:nvPicPr>
        <p:blipFill>
          <a:blip r:embed="rId3"/>
          <a:stretch>
            <a:fillRect/>
          </a:stretch>
        </p:blipFill>
        <p:spPr>
          <a:xfrm>
            <a:off x="647294" y="3113612"/>
            <a:ext cx="3642755" cy="3113037"/>
          </a:xfrm>
          <a:prstGeom prst="rect">
            <a:avLst/>
          </a:prstGeom>
          <a:ln w="12700">
            <a:solidFill>
              <a:schemeClr val="accent3"/>
            </a:solidFill>
          </a:ln>
        </p:spPr>
      </p:pic>
      <p:pic>
        <p:nvPicPr>
          <p:cNvPr id="5" name="Picture 5" descr="Graphical user interface, text, application&#10;&#10;Description automatically generated">
            <a:extLst>
              <a:ext uri="{FF2B5EF4-FFF2-40B4-BE49-F238E27FC236}">
                <a16:creationId xmlns:a16="http://schemas.microsoft.com/office/drawing/2014/main" id="{1A3E76A3-0467-AC32-634B-DD1D750656E9}"/>
              </a:ext>
            </a:extLst>
          </p:cNvPr>
          <p:cNvPicPr>
            <a:picLocks noChangeAspect="1"/>
          </p:cNvPicPr>
          <p:nvPr/>
        </p:nvPicPr>
        <p:blipFill>
          <a:blip r:embed="rId4"/>
          <a:stretch>
            <a:fillRect/>
          </a:stretch>
        </p:blipFill>
        <p:spPr>
          <a:xfrm>
            <a:off x="7961162" y="3136624"/>
            <a:ext cx="3583851" cy="3082063"/>
          </a:xfrm>
          <a:prstGeom prst="rect">
            <a:avLst/>
          </a:prstGeom>
          <a:ln w="12700">
            <a:solidFill>
              <a:schemeClr val="accent3"/>
            </a:solidFill>
          </a:ln>
        </p:spPr>
      </p:pic>
      <p:sp>
        <p:nvSpPr>
          <p:cNvPr id="4" name="TextBox 3">
            <a:extLst>
              <a:ext uri="{FF2B5EF4-FFF2-40B4-BE49-F238E27FC236}">
                <a16:creationId xmlns:a16="http://schemas.microsoft.com/office/drawing/2014/main" id="{1954FBDB-04BE-AF52-4857-0E886AEE7357}"/>
              </a:ext>
            </a:extLst>
          </p:cNvPr>
          <p:cNvSpPr txBox="1"/>
          <p:nvPr/>
        </p:nvSpPr>
        <p:spPr>
          <a:xfrm>
            <a:off x="72374" y="70190"/>
            <a:ext cx="6548559"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rPr>
              <a:t>RANDOM FOREST AFTER SMOTE:</a:t>
            </a:r>
            <a:r>
              <a:rPr lang="en-US" sz="3200"/>
              <a:t>​</a:t>
            </a:r>
          </a:p>
        </p:txBody>
      </p:sp>
      <p:pic>
        <p:nvPicPr>
          <p:cNvPr id="8" name="Picture 9" descr="Chart, histogram&#10;&#10;Description automatically generated">
            <a:extLst>
              <a:ext uri="{FF2B5EF4-FFF2-40B4-BE49-F238E27FC236}">
                <a16:creationId xmlns:a16="http://schemas.microsoft.com/office/drawing/2014/main" id="{8846B58E-A354-18CB-FA3A-C5022ABDA329}"/>
              </a:ext>
            </a:extLst>
          </p:cNvPr>
          <p:cNvPicPr>
            <a:picLocks noChangeAspect="1"/>
          </p:cNvPicPr>
          <p:nvPr/>
        </p:nvPicPr>
        <p:blipFill>
          <a:blip r:embed="rId5"/>
          <a:stretch>
            <a:fillRect/>
          </a:stretch>
        </p:blipFill>
        <p:spPr>
          <a:xfrm>
            <a:off x="4378904" y="3113613"/>
            <a:ext cx="3497006" cy="3105224"/>
          </a:xfrm>
          <a:prstGeom prst="rect">
            <a:avLst/>
          </a:prstGeom>
          <a:ln>
            <a:solidFill>
              <a:schemeClr val="accent1"/>
            </a:solidFill>
          </a:ln>
        </p:spPr>
      </p:pic>
      <p:pic>
        <p:nvPicPr>
          <p:cNvPr id="7" name="Picture 10" descr="Graphical user interface, text, application&#10;&#10;Description automatically generated">
            <a:extLst>
              <a:ext uri="{FF2B5EF4-FFF2-40B4-BE49-F238E27FC236}">
                <a16:creationId xmlns:a16="http://schemas.microsoft.com/office/drawing/2014/main" id="{1B0403CF-17E3-E0BD-7BA7-BE5D4108D1D2}"/>
              </a:ext>
            </a:extLst>
          </p:cNvPr>
          <p:cNvPicPr>
            <a:picLocks noChangeAspect="1"/>
          </p:cNvPicPr>
          <p:nvPr/>
        </p:nvPicPr>
        <p:blipFill rotWithShape="1">
          <a:blip r:embed="rId6"/>
          <a:srcRect t="8989" b="-1271"/>
          <a:stretch/>
        </p:blipFill>
        <p:spPr>
          <a:xfrm>
            <a:off x="631926" y="712130"/>
            <a:ext cx="9351579" cy="2164915"/>
          </a:xfrm>
          <a:prstGeom prst="rect">
            <a:avLst/>
          </a:prstGeom>
        </p:spPr>
      </p:pic>
      <p:pic>
        <p:nvPicPr>
          <p:cNvPr id="11" name="Picture 11">
            <a:extLst>
              <a:ext uri="{FF2B5EF4-FFF2-40B4-BE49-F238E27FC236}">
                <a16:creationId xmlns:a16="http://schemas.microsoft.com/office/drawing/2014/main" id="{D0E9893B-4CC2-DA0D-05BB-22BA41002D01}"/>
              </a:ext>
            </a:extLst>
          </p:cNvPr>
          <p:cNvPicPr>
            <a:picLocks noChangeAspect="1"/>
          </p:cNvPicPr>
          <p:nvPr/>
        </p:nvPicPr>
        <p:blipFill>
          <a:blip r:embed="rId7"/>
          <a:stretch>
            <a:fillRect/>
          </a:stretch>
        </p:blipFill>
        <p:spPr>
          <a:xfrm>
            <a:off x="7366000" y="2511961"/>
            <a:ext cx="4187496" cy="474303"/>
          </a:xfrm>
          <a:prstGeom prst="rect">
            <a:avLst/>
          </a:prstGeom>
        </p:spPr>
      </p:pic>
      <p:cxnSp>
        <p:nvCxnSpPr>
          <p:cNvPr id="13" name="Straight Arrow Connector 12">
            <a:extLst>
              <a:ext uri="{FF2B5EF4-FFF2-40B4-BE49-F238E27FC236}">
                <a16:creationId xmlns:a16="http://schemas.microsoft.com/office/drawing/2014/main" id="{68A5F414-9327-2E04-5353-BAC7B6A745FD}"/>
              </a:ext>
            </a:extLst>
          </p:cNvPr>
          <p:cNvCxnSpPr>
            <a:cxnSpLocks/>
          </p:cNvCxnSpPr>
          <p:nvPr/>
        </p:nvCxnSpPr>
        <p:spPr>
          <a:xfrm flipV="1">
            <a:off x="7712245" y="2953337"/>
            <a:ext cx="410572" cy="316759"/>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294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250C74-3E30-0131-4327-856441366B86}"/>
              </a:ext>
            </a:extLst>
          </p:cNvPr>
          <p:cNvSpPr txBox="1"/>
          <p:nvPr/>
        </p:nvSpPr>
        <p:spPr>
          <a:xfrm>
            <a:off x="51957" y="21182"/>
            <a:ext cx="8418461"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rPr>
              <a:t>RANDOM FORREST AFTER SMOTE</a:t>
            </a:r>
            <a:r>
              <a:rPr lang="en-US" sz="3200">
                <a:solidFill>
                  <a:srgbClr val="FFFFFF"/>
                </a:solidFill>
                <a:ea typeface="+mn-lt"/>
                <a:cs typeface="+mn-lt"/>
              </a:rPr>
              <a:t> CONT.:</a:t>
            </a:r>
            <a:endParaRPr lang="en-US">
              <a:solidFill>
                <a:srgbClr val="FFFFFF"/>
              </a:solidFill>
            </a:endParaRPr>
          </a:p>
        </p:txBody>
      </p:sp>
      <p:pic>
        <p:nvPicPr>
          <p:cNvPr id="5" name="Picture 6" descr="Table&#10;&#10;Description automatically generated">
            <a:extLst>
              <a:ext uri="{FF2B5EF4-FFF2-40B4-BE49-F238E27FC236}">
                <a16:creationId xmlns:a16="http://schemas.microsoft.com/office/drawing/2014/main" id="{0CC60363-AD7A-4201-6E28-9A7C3D94169E}"/>
              </a:ext>
            </a:extLst>
          </p:cNvPr>
          <p:cNvPicPr>
            <a:picLocks noChangeAspect="1"/>
          </p:cNvPicPr>
          <p:nvPr/>
        </p:nvPicPr>
        <p:blipFill>
          <a:blip r:embed="rId3"/>
          <a:stretch>
            <a:fillRect/>
          </a:stretch>
        </p:blipFill>
        <p:spPr>
          <a:xfrm>
            <a:off x="1141840" y="861613"/>
            <a:ext cx="6994662" cy="5345149"/>
          </a:xfrm>
          <a:prstGeom prst="rect">
            <a:avLst/>
          </a:prstGeom>
        </p:spPr>
      </p:pic>
      <p:pic>
        <p:nvPicPr>
          <p:cNvPr id="7" name="Picture 8">
            <a:extLst>
              <a:ext uri="{FF2B5EF4-FFF2-40B4-BE49-F238E27FC236}">
                <a16:creationId xmlns:a16="http://schemas.microsoft.com/office/drawing/2014/main" id="{A798EE1E-5684-1A35-A102-C4741E49EBAC}"/>
              </a:ext>
            </a:extLst>
          </p:cNvPr>
          <p:cNvPicPr>
            <a:picLocks noChangeAspect="1"/>
          </p:cNvPicPr>
          <p:nvPr/>
        </p:nvPicPr>
        <p:blipFill>
          <a:blip r:embed="rId4"/>
          <a:stretch>
            <a:fillRect/>
          </a:stretch>
        </p:blipFill>
        <p:spPr>
          <a:xfrm>
            <a:off x="8956149" y="2181531"/>
            <a:ext cx="1620274" cy="1052871"/>
          </a:xfrm>
          <a:prstGeom prst="rect">
            <a:avLst/>
          </a:prstGeom>
          <a:ln w="28575">
            <a:solidFill>
              <a:schemeClr val="accent1"/>
            </a:solidFill>
          </a:ln>
          <a:effectLst>
            <a:outerShdw blurRad="292100" dist="139700" dir="2700000" algn="tl" rotWithShape="0">
              <a:srgbClr val="333333">
                <a:alpha val="65000"/>
              </a:srgbClr>
            </a:outerShdw>
          </a:effectLst>
        </p:spPr>
      </p:pic>
      <p:pic>
        <p:nvPicPr>
          <p:cNvPr id="9" name="Picture 9">
            <a:extLst>
              <a:ext uri="{FF2B5EF4-FFF2-40B4-BE49-F238E27FC236}">
                <a16:creationId xmlns:a16="http://schemas.microsoft.com/office/drawing/2014/main" id="{C78C09C5-3407-F9FB-2AFC-87974D92A5C7}"/>
              </a:ext>
            </a:extLst>
          </p:cNvPr>
          <p:cNvPicPr>
            <a:picLocks noChangeAspect="1"/>
          </p:cNvPicPr>
          <p:nvPr/>
        </p:nvPicPr>
        <p:blipFill>
          <a:blip r:embed="rId5"/>
          <a:stretch>
            <a:fillRect/>
          </a:stretch>
        </p:blipFill>
        <p:spPr>
          <a:xfrm>
            <a:off x="8044436" y="4376753"/>
            <a:ext cx="3527895" cy="448131"/>
          </a:xfrm>
          <a:prstGeom prst="rect">
            <a:avLst/>
          </a:prstGeom>
          <a:ln w="28575">
            <a:solidFill>
              <a:schemeClr val="accent1"/>
            </a:solid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AF02674F-88C2-E6B6-B5D5-897FF940DBA1}"/>
              </a:ext>
            </a:extLst>
          </p:cNvPr>
          <p:cNvCxnSpPr>
            <a:cxnSpLocks/>
          </p:cNvCxnSpPr>
          <p:nvPr/>
        </p:nvCxnSpPr>
        <p:spPr>
          <a:xfrm>
            <a:off x="4958642" y="4067838"/>
            <a:ext cx="3027128" cy="377798"/>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42C1A9E-8C7A-0658-7168-FC56B8184552}"/>
              </a:ext>
            </a:extLst>
          </p:cNvPr>
          <p:cNvSpPr/>
          <p:nvPr/>
        </p:nvSpPr>
        <p:spPr>
          <a:xfrm>
            <a:off x="4137742" y="4651202"/>
            <a:ext cx="999612" cy="15470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530360DE-91A2-34AA-5456-EF2554881502}"/>
              </a:ext>
            </a:extLst>
          </p:cNvPr>
          <p:cNvCxnSpPr/>
          <p:nvPr/>
        </p:nvCxnSpPr>
        <p:spPr>
          <a:xfrm>
            <a:off x="1564488" y="1832755"/>
            <a:ext cx="7305366" cy="824269"/>
          </a:xfrm>
          <a:prstGeom prst="bentConnector3">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681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FF9ECC-620C-5388-9CA6-14B993D442F1}"/>
              </a:ext>
            </a:extLst>
          </p:cNvPr>
          <p:cNvSpPr>
            <a:spLocks noGrp="1"/>
          </p:cNvSpPr>
          <p:nvPr>
            <p:ph type="sldNum" sz="quarter" idx="12"/>
          </p:nvPr>
        </p:nvSpPr>
        <p:spPr/>
        <p:txBody>
          <a:bodyPr/>
          <a:lstStyle/>
          <a:p>
            <a:fld id="{D57F1E4F-1CFF-5643-939E-217C01CDF565}" type="slidenum">
              <a:rPr lang="en-US" dirty="0"/>
              <a:pPr/>
              <a:t>25</a:t>
            </a:fld>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42C70A92-7E63-252D-29A3-EA395EFB6059}"/>
              </a:ext>
            </a:extLst>
          </p:cNvPr>
          <p:cNvPicPr>
            <a:picLocks noChangeAspect="1"/>
          </p:cNvPicPr>
          <p:nvPr/>
        </p:nvPicPr>
        <p:blipFill rotWithShape="1">
          <a:blip r:embed="rId2"/>
          <a:srcRect t="61778" r="111" b="222"/>
          <a:stretch/>
        </p:blipFill>
        <p:spPr>
          <a:xfrm>
            <a:off x="654749" y="969720"/>
            <a:ext cx="7014587" cy="1333544"/>
          </a:xfrm>
          <a:prstGeom prst="rect">
            <a:avLst/>
          </a:prstGeom>
          <a:ln>
            <a:solidFill>
              <a:schemeClr val="accent1"/>
            </a:solidFill>
          </a:ln>
        </p:spPr>
      </p:pic>
      <p:pic>
        <p:nvPicPr>
          <p:cNvPr id="6" name="Picture 6" descr="Text, letter&#10;&#10;Description automatically generated">
            <a:extLst>
              <a:ext uri="{FF2B5EF4-FFF2-40B4-BE49-F238E27FC236}">
                <a16:creationId xmlns:a16="http://schemas.microsoft.com/office/drawing/2014/main" id="{CF6F29A7-84A4-01AA-4500-847647411977}"/>
              </a:ext>
            </a:extLst>
          </p:cNvPr>
          <p:cNvPicPr>
            <a:picLocks noChangeAspect="1"/>
          </p:cNvPicPr>
          <p:nvPr/>
        </p:nvPicPr>
        <p:blipFill>
          <a:blip r:embed="rId3"/>
          <a:stretch>
            <a:fillRect/>
          </a:stretch>
        </p:blipFill>
        <p:spPr>
          <a:xfrm>
            <a:off x="996335" y="2906913"/>
            <a:ext cx="4734233" cy="2576366"/>
          </a:xfrm>
          <a:prstGeom prst="rect">
            <a:avLst/>
          </a:prstGeom>
          <a:ln>
            <a:solidFill>
              <a:schemeClr val="accent1"/>
            </a:solidFill>
          </a:ln>
        </p:spPr>
      </p:pic>
      <p:pic>
        <p:nvPicPr>
          <p:cNvPr id="4" name="Picture 4" descr="Chart, histogram&#10;&#10;Description automatically generated">
            <a:extLst>
              <a:ext uri="{FF2B5EF4-FFF2-40B4-BE49-F238E27FC236}">
                <a16:creationId xmlns:a16="http://schemas.microsoft.com/office/drawing/2014/main" id="{AB233D87-B80D-5070-0F06-36EE4BBA80CD}"/>
              </a:ext>
            </a:extLst>
          </p:cNvPr>
          <p:cNvPicPr>
            <a:picLocks noChangeAspect="1"/>
          </p:cNvPicPr>
          <p:nvPr/>
        </p:nvPicPr>
        <p:blipFill>
          <a:blip r:embed="rId4"/>
          <a:stretch>
            <a:fillRect/>
          </a:stretch>
        </p:blipFill>
        <p:spPr>
          <a:xfrm>
            <a:off x="7350573" y="1941003"/>
            <a:ext cx="3947228" cy="3643769"/>
          </a:xfrm>
          <a:prstGeom prst="rect">
            <a:avLst/>
          </a:prstGeom>
          <a:ln>
            <a:solidFill>
              <a:schemeClr val="accent1"/>
            </a:solidFill>
          </a:ln>
        </p:spPr>
      </p:pic>
      <p:pic>
        <p:nvPicPr>
          <p:cNvPr id="7" name="Picture 7">
            <a:extLst>
              <a:ext uri="{FF2B5EF4-FFF2-40B4-BE49-F238E27FC236}">
                <a16:creationId xmlns:a16="http://schemas.microsoft.com/office/drawing/2014/main" id="{B4D6DEB9-C268-001D-39EC-9CB3B56B9815}"/>
              </a:ext>
            </a:extLst>
          </p:cNvPr>
          <p:cNvPicPr>
            <a:picLocks noChangeAspect="1"/>
          </p:cNvPicPr>
          <p:nvPr/>
        </p:nvPicPr>
        <p:blipFill>
          <a:blip r:embed="rId5"/>
          <a:stretch>
            <a:fillRect/>
          </a:stretch>
        </p:blipFill>
        <p:spPr>
          <a:xfrm>
            <a:off x="4682715" y="5692160"/>
            <a:ext cx="4506247" cy="578259"/>
          </a:xfrm>
          <a:prstGeom prst="rect">
            <a:avLst/>
          </a:prstGeom>
          <a:ln w="28575">
            <a:solidFill>
              <a:schemeClr val="accent1"/>
            </a:solidFill>
          </a:ln>
        </p:spPr>
      </p:pic>
      <p:sp>
        <p:nvSpPr>
          <p:cNvPr id="8" name="TextBox 7">
            <a:extLst>
              <a:ext uri="{FF2B5EF4-FFF2-40B4-BE49-F238E27FC236}">
                <a16:creationId xmlns:a16="http://schemas.microsoft.com/office/drawing/2014/main" id="{006B4BBF-E072-0A1E-ABAA-6B1E3F0C3434}"/>
              </a:ext>
            </a:extLst>
          </p:cNvPr>
          <p:cNvSpPr txBox="1"/>
          <p:nvPr/>
        </p:nvSpPr>
        <p:spPr>
          <a:xfrm>
            <a:off x="54811" y="71341"/>
            <a:ext cx="7193935"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mn-lt"/>
                <a:cs typeface="+mn-lt"/>
              </a:rPr>
              <a:t>XGBOOST CLASSIFIER </a:t>
            </a:r>
            <a:r>
              <a:rPr lang="en-US" sz="2800" i="1">
                <a:solidFill>
                  <a:schemeClr val="bg1"/>
                </a:solidFill>
                <a:ea typeface="+mn-lt"/>
                <a:cs typeface="+mn-lt"/>
              </a:rPr>
              <a:t>after </a:t>
            </a:r>
            <a:r>
              <a:rPr lang="en-US" sz="2800">
                <a:solidFill>
                  <a:schemeClr val="bg1"/>
                </a:solidFill>
                <a:ea typeface="+mn-lt"/>
                <a:cs typeface="+mn-lt"/>
              </a:rPr>
              <a:t>SMOTE CONT.:</a:t>
            </a:r>
            <a:endParaRPr lang="en-US" sz="2800">
              <a:solidFill>
                <a:schemeClr val="bg1"/>
              </a:solidFill>
            </a:endParaRPr>
          </a:p>
        </p:txBody>
      </p:sp>
      <p:cxnSp>
        <p:nvCxnSpPr>
          <p:cNvPr id="9" name="Straight Arrow Connector 8">
            <a:extLst>
              <a:ext uri="{FF2B5EF4-FFF2-40B4-BE49-F238E27FC236}">
                <a16:creationId xmlns:a16="http://schemas.microsoft.com/office/drawing/2014/main" id="{E85BD4EF-C5E3-EAB7-D818-DCF96C702D4C}"/>
              </a:ext>
            </a:extLst>
          </p:cNvPr>
          <p:cNvCxnSpPr/>
          <p:nvPr/>
        </p:nvCxnSpPr>
        <p:spPr>
          <a:xfrm>
            <a:off x="3749675" y="5367900"/>
            <a:ext cx="1160205" cy="439173"/>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64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C6359-59ED-3A0E-8125-A1BBC74BDD2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BC24745F-168C-666C-A5D8-561A5CD8950E}"/>
              </a:ext>
            </a:extLst>
          </p:cNvPr>
          <p:cNvSpPr txBox="1"/>
          <p:nvPr/>
        </p:nvSpPr>
        <p:spPr>
          <a:xfrm>
            <a:off x="48884" y="27311"/>
            <a:ext cx="6708106"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XGBOOST CLASSIFIER </a:t>
            </a:r>
            <a:r>
              <a:rPr lang="en-US" sz="3200" i="1">
                <a:solidFill>
                  <a:schemeClr val="bg1"/>
                </a:solidFill>
              </a:rPr>
              <a:t>after </a:t>
            </a:r>
            <a:r>
              <a:rPr lang="en-US" sz="3200">
                <a:solidFill>
                  <a:schemeClr val="bg1"/>
                </a:solidFill>
              </a:rPr>
              <a:t>SMOTE:</a:t>
            </a:r>
          </a:p>
        </p:txBody>
      </p:sp>
      <p:pic>
        <p:nvPicPr>
          <p:cNvPr id="12" name="Picture 12">
            <a:extLst>
              <a:ext uri="{FF2B5EF4-FFF2-40B4-BE49-F238E27FC236}">
                <a16:creationId xmlns:a16="http://schemas.microsoft.com/office/drawing/2014/main" id="{BC4DEE03-BEF7-DBFF-D356-E4ECE38F45BC}"/>
              </a:ext>
            </a:extLst>
          </p:cNvPr>
          <p:cNvPicPr>
            <a:picLocks noChangeAspect="1"/>
          </p:cNvPicPr>
          <p:nvPr/>
        </p:nvPicPr>
        <p:blipFill>
          <a:blip r:embed="rId2"/>
          <a:stretch>
            <a:fillRect/>
          </a:stretch>
        </p:blipFill>
        <p:spPr>
          <a:xfrm>
            <a:off x="7660216" y="1894231"/>
            <a:ext cx="3890822" cy="3242029"/>
          </a:xfrm>
          <a:prstGeom prst="rect">
            <a:avLst/>
          </a:prstGeom>
          <a:ln w="12700">
            <a:solidFill>
              <a:schemeClr val="accent3"/>
            </a:solidFill>
          </a:ln>
        </p:spPr>
      </p:pic>
      <p:sp>
        <p:nvSpPr>
          <p:cNvPr id="5" name="Rectangle: Rounded Corners 4">
            <a:extLst>
              <a:ext uri="{FF2B5EF4-FFF2-40B4-BE49-F238E27FC236}">
                <a16:creationId xmlns:a16="http://schemas.microsoft.com/office/drawing/2014/main" id="{8AAD08BD-AA92-DC12-7A49-A764BE79BC84}"/>
              </a:ext>
            </a:extLst>
          </p:cNvPr>
          <p:cNvSpPr/>
          <p:nvPr/>
        </p:nvSpPr>
        <p:spPr>
          <a:xfrm>
            <a:off x="9684774" y="1261806"/>
            <a:ext cx="1065161" cy="1704258"/>
          </a:xfr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4" descr="Table&#10;&#10;Description automatically generated">
            <a:extLst>
              <a:ext uri="{FF2B5EF4-FFF2-40B4-BE49-F238E27FC236}">
                <a16:creationId xmlns:a16="http://schemas.microsoft.com/office/drawing/2014/main" id="{635D678C-EFCE-D71F-F024-532D8C5F7D6D}"/>
              </a:ext>
            </a:extLst>
          </p:cNvPr>
          <p:cNvPicPr>
            <a:picLocks noChangeAspect="1"/>
          </p:cNvPicPr>
          <p:nvPr/>
        </p:nvPicPr>
        <p:blipFill>
          <a:blip r:embed="rId3"/>
          <a:stretch>
            <a:fillRect/>
          </a:stretch>
        </p:blipFill>
        <p:spPr>
          <a:xfrm>
            <a:off x="783303" y="1004131"/>
            <a:ext cx="6151715" cy="4440062"/>
          </a:xfrm>
          <a:prstGeom prst="rect">
            <a:avLst/>
          </a:prstGeom>
          <a:ln>
            <a:solidFill>
              <a:schemeClr val="accent1"/>
            </a:solidFill>
          </a:ln>
        </p:spPr>
      </p:pic>
      <p:pic>
        <p:nvPicPr>
          <p:cNvPr id="16" name="Picture 16" descr="Graphical user interface, application&#10;&#10;Description automatically generated">
            <a:extLst>
              <a:ext uri="{FF2B5EF4-FFF2-40B4-BE49-F238E27FC236}">
                <a16:creationId xmlns:a16="http://schemas.microsoft.com/office/drawing/2014/main" id="{51F2CF94-6BF5-3B2A-57E8-839A7F859B1B}"/>
              </a:ext>
            </a:extLst>
          </p:cNvPr>
          <p:cNvPicPr>
            <a:picLocks noChangeAspect="1"/>
          </p:cNvPicPr>
          <p:nvPr/>
        </p:nvPicPr>
        <p:blipFill>
          <a:blip r:embed="rId4"/>
          <a:stretch>
            <a:fillRect/>
          </a:stretch>
        </p:blipFill>
        <p:spPr>
          <a:xfrm>
            <a:off x="5986309" y="921262"/>
            <a:ext cx="1677833" cy="1574186"/>
          </a:xfrm>
          <a:prstGeom prst="rect">
            <a:avLst/>
          </a:prstGeom>
          <a:ln w="28575">
            <a:solidFill>
              <a:schemeClr val="accent1"/>
            </a:solidFill>
          </a:ln>
        </p:spPr>
      </p:pic>
      <p:cxnSp>
        <p:nvCxnSpPr>
          <p:cNvPr id="11" name="Straight Arrow Connector 10">
            <a:extLst>
              <a:ext uri="{FF2B5EF4-FFF2-40B4-BE49-F238E27FC236}">
                <a16:creationId xmlns:a16="http://schemas.microsoft.com/office/drawing/2014/main" id="{A747EBF3-C0FA-6AA1-ECFA-0B84F79DFB81}"/>
              </a:ext>
            </a:extLst>
          </p:cNvPr>
          <p:cNvCxnSpPr/>
          <p:nvPr/>
        </p:nvCxnSpPr>
        <p:spPr>
          <a:xfrm>
            <a:off x="1258631" y="1936931"/>
            <a:ext cx="4982701" cy="7138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 name="Picture 17">
            <a:extLst>
              <a:ext uri="{FF2B5EF4-FFF2-40B4-BE49-F238E27FC236}">
                <a16:creationId xmlns:a16="http://schemas.microsoft.com/office/drawing/2014/main" id="{573A2DCF-9931-B670-5F4C-FFC46268E09E}"/>
              </a:ext>
            </a:extLst>
          </p:cNvPr>
          <p:cNvPicPr>
            <a:picLocks noChangeAspect="1"/>
          </p:cNvPicPr>
          <p:nvPr/>
        </p:nvPicPr>
        <p:blipFill>
          <a:blip r:embed="rId5"/>
          <a:stretch>
            <a:fillRect/>
          </a:stretch>
        </p:blipFill>
        <p:spPr>
          <a:xfrm>
            <a:off x="5114515" y="5236190"/>
            <a:ext cx="3716389" cy="621685"/>
          </a:xfrm>
          <a:prstGeom prst="rect">
            <a:avLst/>
          </a:prstGeom>
          <a:ln>
            <a:solidFill>
              <a:schemeClr val="accent1"/>
            </a:solidFill>
          </a:ln>
        </p:spPr>
      </p:pic>
      <p:cxnSp>
        <p:nvCxnSpPr>
          <p:cNvPr id="13" name="Straight Arrow Connector 12">
            <a:extLst>
              <a:ext uri="{FF2B5EF4-FFF2-40B4-BE49-F238E27FC236}">
                <a16:creationId xmlns:a16="http://schemas.microsoft.com/office/drawing/2014/main" id="{28C72DD4-0D08-ADBA-5D87-3A008B8C5703}"/>
              </a:ext>
            </a:extLst>
          </p:cNvPr>
          <p:cNvCxnSpPr>
            <a:cxnSpLocks/>
          </p:cNvCxnSpPr>
          <p:nvPr/>
        </p:nvCxnSpPr>
        <p:spPr>
          <a:xfrm>
            <a:off x="4058554" y="3404272"/>
            <a:ext cx="2402605" cy="199516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5BC4CA9-9AEE-73DB-F6FE-2BC9D8DB6C3C}"/>
              </a:ext>
            </a:extLst>
          </p:cNvPr>
          <p:cNvSpPr/>
          <p:nvPr/>
        </p:nvSpPr>
        <p:spPr>
          <a:xfrm>
            <a:off x="3424903" y="3998451"/>
            <a:ext cx="835741" cy="139290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593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6807EA8-49CD-974C-804D-40BCBEA03694}"/>
              </a:ext>
            </a:extLst>
          </p:cNvPr>
          <p:cNvGraphicFramePr>
            <a:graphicFrameLocks noGrp="1"/>
          </p:cNvGraphicFramePr>
          <p:nvPr>
            <p:extLst>
              <p:ext uri="{D42A27DB-BD31-4B8C-83A1-F6EECF244321}">
                <p14:modId xmlns:p14="http://schemas.microsoft.com/office/powerpoint/2010/main" val="517406617"/>
              </p:ext>
            </p:extLst>
          </p:nvPr>
        </p:nvGraphicFramePr>
        <p:xfrm>
          <a:off x="873760" y="844296"/>
          <a:ext cx="10336497" cy="4960366"/>
        </p:xfrm>
        <a:graphic>
          <a:graphicData uri="http://schemas.openxmlformats.org/drawingml/2006/table">
            <a:tbl>
              <a:tblPr firstRow="1" bandRow="1">
                <a:tableStyleId>{5C22544A-7EE6-4342-B048-85BDC9FD1C3A}</a:tableStyleId>
              </a:tblPr>
              <a:tblGrid>
                <a:gridCol w="1540387">
                  <a:extLst>
                    <a:ext uri="{9D8B030D-6E8A-4147-A177-3AD203B41FA5}">
                      <a16:colId xmlns:a16="http://schemas.microsoft.com/office/drawing/2014/main" val="1218057933"/>
                    </a:ext>
                  </a:extLst>
                </a:gridCol>
                <a:gridCol w="1130709">
                  <a:extLst>
                    <a:ext uri="{9D8B030D-6E8A-4147-A177-3AD203B41FA5}">
                      <a16:colId xmlns:a16="http://schemas.microsoft.com/office/drawing/2014/main" val="3139507374"/>
                    </a:ext>
                  </a:extLst>
                </a:gridCol>
                <a:gridCol w="1179867">
                  <a:extLst>
                    <a:ext uri="{9D8B030D-6E8A-4147-A177-3AD203B41FA5}">
                      <a16:colId xmlns:a16="http://schemas.microsoft.com/office/drawing/2014/main" val="1227278201"/>
                    </a:ext>
                  </a:extLst>
                </a:gridCol>
                <a:gridCol w="1147094">
                  <a:extLst>
                    <a:ext uri="{9D8B030D-6E8A-4147-A177-3AD203B41FA5}">
                      <a16:colId xmlns:a16="http://schemas.microsoft.com/office/drawing/2014/main" val="3891520436"/>
                    </a:ext>
                  </a:extLst>
                </a:gridCol>
                <a:gridCol w="1065159">
                  <a:extLst>
                    <a:ext uri="{9D8B030D-6E8A-4147-A177-3AD203B41FA5}">
                      <a16:colId xmlns:a16="http://schemas.microsoft.com/office/drawing/2014/main" val="830802916"/>
                    </a:ext>
                  </a:extLst>
                </a:gridCol>
                <a:gridCol w="1081548">
                  <a:extLst>
                    <a:ext uri="{9D8B030D-6E8A-4147-A177-3AD203B41FA5}">
                      <a16:colId xmlns:a16="http://schemas.microsoft.com/office/drawing/2014/main" val="3707327903"/>
                    </a:ext>
                  </a:extLst>
                </a:gridCol>
                <a:gridCol w="1081548">
                  <a:extLst>
                    <a:ext uri="{9D8B030D-6E8A-4147-A177-3AD203B41FA5}">
                      <a16:colId xmlns:a16="http://schemas.microsoft.com/office/drawing/2014/main" val="2964873681"/>
                    </a:ext>
                  </a:extLst>
                </a:gridCol>
                <a:gridCol w="961683">
                  <a:extLst>
                    <a:ext uri="{9D8B030D-6E8A-4147-A177-3AD203B41FA5}">
                      <a16:colId xmlns:a16="http://schemas.microsoft.com/office/drawing/2014/main" val="1980316229"/>
                    </a:ext>
                  </a:extLst>
                </a:gridCol>
                <a:gridCol w="1148502">
                  <a:extLst>
                    <a:ext uri="{9D8B030D-6E8A-4147-A177-3AD203B41FA5}">
                      <a16:colId xmlns:a16="http://schemas.microsoft.com/office/drawing/2014/main" val="4055980881"/>
                    </a:ext>
                  </a:extLst>
                </a:gridCol>
              </a:tblGrid>
              <a:tr h="1352830">
                <a:tc>
                  <a:txBody>
                    <a:bodyPr/>
                    <a:lstStyle/>
                    <a:p>
                      <a:pPr lvl="0" algn="ctr">
                        <a:buNone/>
                      </a:pPr>
                      <a:r>
                        <a:rPr lang="en-US" b="1">
                          <a:solidFill>
                            <a:schemeClr val="accent1"/>
                          </a:solidFill>
                        </a:rPr>
                        <a:t>Performance Analysis Comparisons</a:t>
                      </a:r>
                    </a:p>
                  </a:txBody>
                  <a:tcPr anchor="ctr">
                    <a:solidFill>
                      <a:schemeClr val="accent4">
                        <a:lumMod val="20000"/>
                        <a:lumOff val="80000"/>
                      </a:schemeClr>
                    </a:solidFill>
                  </a:tcPr>
                </a:tc>
                <a:tc>
                  <a:txBody>
                    <a:bodyPr/>
                    <a:lstStyle/>
                    <a:p>
                      <a:pPr algn="ctr"/>
                      <a:r>
                        <a:rPr lang="en-US" b="0"/>
                        <a:t>Train Accuracy Pre-SMOTE</a:t>
                      </a:r>
                    </a:p>
                  </a:txBody>
                  <a:tcPr anchor="ctr"/>
                </a:tc>
                <a:tc>
                  <a:txBody>
                    <a:bodyPr/>
                    <a:lstStyle/>
                    <a:p>
                      <a:pPr algn="ctr"/>
                      <a:r>
                        <a:rPr lang="en-US" b="0"/>
                        <a:t>Test Accuracy Pre-SMOTE</a:t>
                      </a:r>
                    </a:p>
                  </a:txBody>
                  <a:tcPr anchor="ctr"/>
                </a:tc>
                <a:tc>
                  <a:txBody>
                    <a:bodyPr/>
                    <a:lstStyle/>
                    <a:p>
                      <a:pPr lvl="0" algn="ctr">
                        <a:buNone/>
                      </a:pPr>
                      <a:r>
                        <a:rPr lang="en-US" b="0"/>
                        <a:t>F1-score Pre-SMOTE</a:t>
                      </a:r>
                    </a:p>
                  </a:txBody>
                  <a:tcPr anchor="ctr"/>
                </a:tc>
                <a:tc>
                  <a:txBody>
                    <a:bodyPr/>
                    <a:lstStyle/>
                    <a:p>
                      <a:pPr lvl="0" algn="ctr">
                        <a:buNone/>
                      </a:pPr>
                      <a:r>
                        <a:rPr lang="en-US" b="0"/>
                        <a:t>ROC – AUC Pre-SMOTE</a:t>
                      </a:r>
                    </a:p>
                  </a:txBody>
                  <a:tcPr anchor="ctr"/>
                </a:tc>
                <a:tc>
                  <a:txBody>
                    <a:bodyPr/>
                    <a:lstStyle/>
                    <a:p>
                      <a:pPr lvl="0" algn="ctr">
                        <a:buNone/>
                      </a:pPr>
                      <a:r>
                        <a:rPr lang="en-US" b="0"/>
                        <a:t>Train Accuracy Post SMOTE</a:t>
                      </a:r>
                    </a:p>
                  </a:txBody>
                  <a:tcPr anchor="ctr">
                    <a:solidFill>
                      <a:schemeClr val="accent6"/>
                    </a:solidFill>
                  </a:tcPr>
                </a:tc>
                <a:tc>
                  <a:txBody>
                    <a:bodyPr/>
                    <a:lstStyle/>
                    <a:p>
                      <a:pPr lvl="0" algn="ctr">
                        <a:buNone/>
                      </a:pPr>
                      <a:r>
                        <a:rPr lang="en-US" b="0"/>
                        <a:t>Test Accuracy Post SMOTE</a:t>
                      </a:r>
                    </a:p>
                  </a:txBody>
                  <a:tcPr anchor="ctr">
                    <a:solidFill>
                      <a:schemeClr val="accent6"/>
                    </a:solidFill>
                  </a:tcPr>
                </a:tc>
                <a:tc>
                  <a:txBody>
                    <a:bodyPr/>
                    <a:lstStyle/>
                    <a:p>
                      <a:pPr lvl="0" algn="ctr">
                        <a:buNone/>
                      </a:pPr>
                      <a:r>
                        <a:rPr lang="en-US" b="0"/>
                        <a:t>F1-score Post SMOTE</a:t>
                      </a:r>
                    </a:p>
                  </a:txBody>
                  <a:tcPr anchor="ctr">
                    <a:solidFill>
                      <a:schemeClr val="accent6"/>
                    </a:solidFill>
                  </a:tcPr>
                </a:tc>
                <a:tc>
                  <a:txBody>
                    <a:bodyPr/>
                    <a:lstStyle/>
                    <a:p>
                      <a:pPr lvl="0" algn="ctr">
                        <a:buNone/>
                      </a:pPr>
                      <a:r>
                        <a:rPr lang="en-US" b="0"/>
                        <a:t>ROC – AUC Pre-SMOTE</a:t>
                      </a:r>
                    </a:p>
                  </a:txBody>
                  <a:tcPr anchor="ctr">
                    <a:solidFill>
                      <a:schemeClr val="accent6"/>
                    </a:solidFill>
                  </a:tcPr>
                </a:tc>
                <a:extLst>
                  <a:ext uri="{0D108BD9-81ED-4DB2-BD59-A6C34878D82A}">
                    <a16:rowId xmlns:a16="http://schemas.microsoft.com/office/drawing/2014/main" val="2461011736"/>
                  </a:ext>
                </a:extLst>
              </a:tr>
              <a:tr h="1833830">
                <a:tc>
                  <a:txBody>
                    <a:bodyPr/>
                    <a:lstStyle/>
                    <a:p>
                      <a:pPr algn="ctr"/>
                      <a:r>
                        <a:rPr lang="en-US" b="1">
                          <a:solidFill>
                            <a:schemeClr val="bg1"/>
                          </a:solidFill>
                        </a:rPr>
                        <a:t>RANDOM FORREST </a:t>
                      </a:r>
                    </a:p>
                  </a:txBody>
                  <a:tcPr anchor="ctr">
                    <a:solidFill>
                      <a:schemeClr val="accent3"/>
                    </a:solidFill>
                  </a:tcPr>
                </a:tc>
                <a:tc>
                  <a:txBody>
                    <a:bodyPr/>
                    <a:lstStyle/>
                    <a:p>
                      <a:pPr algn="ctr"/>
                      <a:r>
                        <a:rPr lang="en-US"/>
                        <a:t>0.9999727409022762</a:t>
                      </a:r>
                    </a:p>
                  </a:txBody>
                  <a:tcPr anchor="ctr"/>
                </a:tc>
                <a:tc>
                  <a:txBody>
                    <a:bodyPr/>
                    <a:lstStyle/>
                    <a:p>
                      <a:pPr algn="ctr"/>
                      <a:r>
                        <a:rPr lang="en-US"/>
                        <a:t>0.9257482418361228</a:t>
                      </a:r>
                    </a:p>
                  </a:txBody>
                  <a:tcPr anchor="ctr"/>
                </a:tc>
                <a:tc>
                  <a:txBody>
                    <a:bodyPr/>
                    <a:lstStyle/>
                    <a:p>
                      <a:pPr lvl="0" algn="ctr">
                        <a:buNone/>
                      </a:pPr>
                      <a:r>
                        <a:rPr lang="en-US"/>
                        <a:t>0.96 (0) / 0.36 (1)</a:t>
                      </a:r>
                    </a:p>
                  </a:txBody>
                  <a:tcPr anchor="ctr"/>
                </a:tc>
                <a:tc>
                  <a:txBody>
                    <a:bodyPr/>
                    <a:lstStyle/>
                    <a:p>
                      <a:pPr lvl="0" algn="ctr">
                        <a:buNone/>
                      </a:pPr>
                      <a:r>
                        <a:rPr lang="en-US"/>
                        <a:t>0.8720795384130612</a:t>
                      </a:r>
                    </a:p>
                  </a:txBody>
                  <a:tcPr anchor="ctr"/>
                </a:tc>
                <a:tc>
                  <a:txBody>
                    <a:bodyPr/>
                    <a:lstStyle/>
                    <a:p>
                      <a:pPr lvl="0" algn="ctr">
                        <a:buNone/>
                      </a:pPr>
                      <a:r>
                        <a:rPr lang="en-US"/>
                        <a:t>1.0</a:t>
                      </a:r>
                    </a:p>
                  </a:txBody>
                  <a:tcPr anchor="ctr">
                    <a:solidFill>
                      <a:schemeClr val="accent6">
                        <a:lumMod val="40000"/>
                        <a:lumOff val="60000"/>
                      </a:schemeClr>
                    </a:solidFill>
                  </a:tcPr>
                </a:tc>
                <a:tc>
                  <a:txBody>
                    <a:bodyPr/>
                    <a:lstStyle/>
                    <a:p>
                      <a:pPr lvl="0" algn="ctr">
                        <a:buNone/>
                      </a:pPr>
                      <a:r>
                        <a:rPr lang="en-US" sz="1800" b="0" i="0" u="none" strike="noStrike" noProof="0">
                          <a:latin typeface="Garamond"/>
                        </a:rPr>
                        <a:t>0.9614550806499732</a:t>
                      </a:r>
                    </a:p>
                  </a:txBody>
                  <a:tcPr anchor="ctr">
                    <a:solidFill>
                      <a:schemeClr val="accent6">
                        <a:lumMod val="40000"/>
                        <a:lumOff val="60000"/>
                      </a:schemeClr>
                    </a:solidFill>
                  </a:tcPr>
                </a:tc>
                <a:tc>
                  <a:txBody>
                    <a:bodyPr/>
                    <a:lstStyle/>
                    <a:p>
                      <a:pPr lvl="0" algn="ctr">
                        <a:lnSpc>
                          <a:spcPct val="100000"/>
                        </a:lnSpc>
                        <a:spcBef>
                          <a:spcPts val="0"/>
                        </a:spcBef>
                        <a:spcAft>
                          <a:spcPts val="0"/>
                        </a:spcAft>
                        <a:buNone/>
                      </a:pPr>
                      <a:r>
                        <a:rPr lang="en-US" sz="1800" b="0" i="0" u="none" strike="noStrike" noProof="0">
                          <a:latin typeface="Garamond"/>
                        </a:rPr>
                        <a:t>0.96 (0) / 0.96 (1)</a:t>
                      </a:r>
                    </a:p>
                    <a:p>
                      <a:pPr lvl="0" algn="ctr">
                        <a:buNone/>
                      </a:pPr>
                      <a:endParaRPr lang="en-US"/>
                    </a:p>
                  </a:txBody>
                  <a:tcPr anchor="ctr">
                    <a:solidFill>
                      <a:schemeClr val="accent6">
                        <a:lumMod val="40000"/>
                        <a:lumOff val="60000"/>
                      </a:schemeClr>
                    </a:solidFill>
                  </a:tcPr>
                </a:tc>
                <a:tc>
                  <a:txBody>
                    <a:bodyPr/>
                    <a:lstStyle/>
                    <a:p>
                      <a:pPr lvl="0" algn="ctr">
                        <a:buNone/>
                      </a:pPr>
                      <a:r>
                        <a:rPr lang="en-US"/>
                        <a:t>0.9932</a:t>
                      </a:r>
                    </a:p>
                  </a:txBody>
                  <a:tcPr anchor="ctr">
                    <a:solidFill>
                      <a:schemeClr val="accent6">
                        <a:lumMod val="40000"/>
                        <a:lumOff val="60000"/>
                      </a:schemeClr>
                    </a:solidFill>
                  </a:tcPr>
                </a:tc>
                <a:extLst>
                  <a:ext uri="{0D108BD9-81ED-4DB2-BD59-A6C34878D82A}">
                    <a16:rowId xmlns:a16="http://schemas.microsoft.com/office/drawing/2014/main" val="2462407700"/>
                  </a:ext>
                </a:extLst>
              </a:tr>
              <a:tr h="1773706">
                <a:tc>
                  <a:txBody>
                    <a:bodyPr/>
                    <a:lstStyle/>
                    <a:p>
                      <a:pPr algn="ctr"/>
                      <a:r>
                        <a:rPr lang="en-US" b="1">
                          <a:solidFill>
                            <a:schemeClr val="bg1"/>
                          </a:solidFill>
                        </a:rPr>
                        <a:t>XGBOOST</a:t>
                      </a:r>
                    </a:p>
                  </a:txBody>
                  <a:tcPr anchor="ctr">
                    <a:solidFill>
                      <a:schemeClr val="accent3"/>
                    </a:solidFill>
                  </a:tcPr>
                </a:tc>
                <a:tc>
                  <a:txBody>
                    <a:bodyPr/>
                    <a:lstStyle/>
                    <a:p>
                      <a:pPr algn="ctr"/>
                      <a:r>
                        <a:rPr lang="en-US"/>
                        <a:t>0.9565898868747444</a:t>
                      </a:r>
                    </a:p>
                  </a:txBody>
                  <a:tcPr anchor="ctr"/>
                </a:tc>
                <a:tc>
                  <a:txBody>
                    <a:bodyPr/>
                    <a:lstStyle/>
                    <a:p>
                      <a:pPr algn="ctr"/>
                      <a:r>
                        <a:rPr lang="en-US"/>
                        <a:t>0.9240582238456087</a:t>
                      </a:r>
                    </a:p>
                  </a:txBody>
                  <a:tcPr anchor="ctr"/>
                </a:tc>
                <a:tc>
                  <a:txBody>
                    <a:bodyPr/>
                    <a:lstStyle/>
                    <a:p>
                      <a:pPr lvl="0" algn="ctr">
                        <a:buNone/>
                      </a:pPr>
                      <a:r>
                        <a:rPr lang="en-US"/>
                        <a:t>0.96 (0) / 0.40 (1)</a:t>
                      </a:r>
                    </a:p>
                  </a:txBody>
                  <a:tcPr anchor="ctr"/>
                </a:tc>
                <a:tc>
                  <a:txBody>
                    <a:bodyPr/>
                    <a:lstStyle/>
                    <a:p>
                      <a:pPr lvl="0" algn="ctr">
                        <a:buNone/>
                      </a:pPr>
                      <a:r>
                        <a:rPr lang="en-US"/>
                        <a:t>0.8702458399733445</a:t>
                      </a:r>
                    </a:p>
                  </a:txBody>
                  <a:tcPr anchor="ctr"/>
                </a:tc>
                <a:tc>
                  <a:txBody>
                    <a:bodyPr/>
                    <a:lstStyle/>
                    <a:p>
                      <a:pPr lvl="0" algn="ctr">
                        <a:buNone/>
                      </a:pPr>
                      <a:r>
                        <a:rPr lang="en-US"/>
                        <a:t>1.0</a:t>
                      </a:r>
                    </a:p>
                  </a:txBody>
                  <a:tcPr anchor="ctr">
                    <a:solidFill>
                      <a:schemeClr val="accent6">
                        <a:lumMod val="20000"/>
                        <a:lumOff val="80000"/>
                      </a:schemeClr>
                    </a:solidFill>
                  </a:tcPr>
                </a:tc>
                <a:tc>
                  <a:txBody>
                    <a:bodyPr/>
                    <a:lstStyle/>
                    <a:p>
                      <a:pPr lvl="0" algn="ctr">
                        <a:buNone/>
                      </a:pPr>
                      <a:r>
                        <a:rPr lang="en-US"/>
                        <a:t>0.9601225163587184</a:t>
                      </a:r>
                    </a:p>
                  </a:txBody>
                  <a:tcPr anchor="ctr">
                    <a:solidFill>
                      <a:schemeClr val="accent6">
                        <a:lumMod val="20000"/>
                        <a:lumOff val="80000"/>
                      </a:schemeClr>
                    </a:solidFill>
                  </a:tcPr>
                </a:tc>
                <a:tc>
                  <a:txBody>
                    <a:bodyPr/>
                    <a:lstStyle/>
                    <a:p>
                      <a:pPr lvl="0" algn="ctr">
                        <a:buNone/>
                      </a:pPr>
                      <a:r>
                        <a:rPr lang="en-US"/>
                        <a:t>0.96 (0) / 0.96 (1)</a:t>
                      </a:r>
                    </a:p>
                  </a:txBody>
                  <a:tcPr anchor="ctr">
                    <a:solidFill>
                      <a:schemeClr val="accent6">
                        <a:lumMod val="20000"/>
                        <a:lumOff val="80000"/>
                      </a:schemeClr>
                    </a:solidFill>
                  </a:tcPr>
                </a:tc>
                <a:tc>
                  <a:txBody>
                    <a:bodyPr/>
                    <a:lstStyle/>
                    <a:p>
                      <a:pPr lvl="0" algn="ctr">
                        <a:buNone/>
                      </a:pPr>
                      <a:r>
                        <a:rPr lang="en-US"/>
                        <a:t>0.99035507401978875</a:t>
                      </a:r>
                    </a:p>
                  </a:txBody>
                  <a:tcPr anchor="ctr">
                    <a:solidFill>
                      <a:schemeClr val="accent6">
                        <a:lumMod val="20000"/>
                        <a:lumOff val="80000"/>
                      </a:schemeClr>
                    </a:solidFill>
                  </a:tcPr>
                </a:tc>
                <a:extLst>
                  <a:ext uri="{0D108BD9-81ED-4DB2-BD59-A6C34878D82A}">
                    <a16:rowId xmlns:a16="http://schemas.microsoft.com/office/drawing/2014/main" val="2248425523"/>
                  </a:ext>
                </a:extLst>
              </a:tr>
            </a:tbl>
          </a:graphicData>
        </a:graphic>
      </p:graphicFrame>
      <p:sp>
        <p:nvSpPr>
          <p:cNvPr id="3" name="TextBox 2">
            <a:extLst>
              <a:ext uri="{FF2B5EF4-FFF2-40B4-BE49-F238E27FC236}">
                <a16:creationId xmlns:a16="http://schemas.microsoft.com/office/drawing/2014/main" id="{68C45CBC-66FC-0229-230D-86A757B81817}"/>
              </a:ext>
            </a:extLst>
          </p:cNvPr>
          <p:cNvSpPr txBox="1"/>
          <p:nvPr/>
        </p:nvSpPr>
        <p:spPr>
          <a:xfrm>
            <a:off x="442452" y="376903"/>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36215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7E54-6D9B-BB56-A8EE-5ACBF69973FC}"/>
              </a:ext>
            </a:extLst>
          </p:cNvPr>
          <p:cNvSpPr>
            <a:spLocks noGrp="1"/>
          </p:cNvSpPr>
          <p:nvPr>
            <p:ph type="title"/>
          </p:nvPr>
        </p:nvSpPr>
        <p:spPr>
          <a:xfrm>
            <a:off x="76065" y="60479"/>
            <a:ext cx="6449605" cy="838791"/>
          </a:xfrm>
          <a:solidFill>
            <a:schemeClr val="tx1"/>
          </a:solidFill>
        </p:spPr>
        <p:txBody>
          <a:bodyPr>
            <a:noAutofit/>
          </a:bodyPr>
          <a:lstStyle/>
          <a:p>
            <a:r>
              <a:rPr lang="en-US" sz="4000" b="1">
                <a:solidFill>
                  <a:schemeClr val="bg1"/>
                </a:solidFill>
                <a:latin typeface="Garamond"/>
                <a:cs typeface="Calibri"/>
              </a:rPr>
              <a:t>HYPOTHESIS RESULTS:</a:t>
            </a:r>
          </a:p>
        </p:txBody>
      </p:sp>
      <p:pic>
        <p:nvPicPr>
          <p:cNvPr id="4" name="Picture 4" descr="Table&#10;&#10;Description automatically generated">
            <a:extLst>
              <a:ext uri="{FF2B5EF4-FFF2-40B4-BE49-F238E27FC236}">
                <a16:creationId xmlns:a16="http://schemas.microsoft.com/office/drawing/2014/main" id="{AB0DADAE-45B6-9AC6-A96D-037F67EBEB7A}"/>
              </a:ext>
            </a:extLst>
          </p:cNvPr>
          <p:cNvPicPr>
            <a:picLocks noChangeAspect="1"/>
          </p:cNvPicPr>
          <p:nvPr/>
        </p:nvPicPr>
        <p:blipFill>
          <a:blip r:embed="rId3"/>
          <a:stretch>
            <a:fillRect/>
          </a:stretch>
        </p:blipFill>
        <p:spPr>
          <a:xfrm>
            <a:off x="7904590" y="617694"/>
            <a:ext cx="3605133" cy="5630706"/>
          </a:xfrm>
          <a:prstGeom prst="rect">
            <a:avLst/>
          </a:prstGeom>
          <a:ln w="28575">
            <a:solidFill>
              <a:schemeClr val="accent1"/>
            </a:solidFill>
          </a:ln>
        </p:spPr>
      </p:pic>
      <p:sp>
        <p:nvSpPr>
          <p:cNvPr id="6" name="TextBox 5">
            <a:extLst>
              <a:ext uri="{FF2B5EF4-FFF2-40B4-BE49-F238E27FC236}">
                <a16:creationId xmlns:a16="http://schemas.microsoft.com/office/drawing/2014/main" id="{897B93EE-999A-F03C-0075-6383C1BD6A1E}"/>
              </a:ext>
            </a:extLst>
          </p:cNvPr>
          <p:cNvSpPr txBox="1"/>
          <p:nvPr/>
        </p:nvSpPr>
        <p:spPr>
          <a:xfrm>
            <a:off x="580657" y="1291100"/>
            <a:ext cx="44928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Rejecting the null hypothesis</a:t>
            </a:r>
          </a:p>
          <a:p>
            <a:pPr marL="285750" indent="-285750">
              <a:buFont typeface="Arial"/>
              <a:buChar char="•"/>
            </a:pPr>
            <a:endParaRPr lang="en-US"/>
          </a:p>
          <a:p>
            <a:pPr marL="285750" indent="-285750">
              <a:buFont typeface="Arial"/>
              <a:buChar char="•"/>
            </a:pPr>
            <a:r>
              <a:rPr lang="en-US"/>
              <a:t>Age, BMI, Gender, </a:t>
            </a:r>
            <a:r>
              <a:rPr lang="en-US" err="1"/>
              <a:t>icu_admit_score</a:t>
            </a:r>
            <a:r>
              <a:rPr lang="en-US"/>
              <a:t>, </a:t>
            </a:r>
            <a:r>
              <a:rPr lang="en-US" err="1"/>
              <a:t>icu_type</a:t>
            </a:r>
            <a:r>
              <a:rPr lang="en-US"/>
              <a:t>, </a:t>
            </a:r>
            <a:r>
              <a:rPr lang="en-US" err="1"/>
              <a:t>pre_icu_los_days</a:t>
            </a:r>
            <a:r>
              <a:rPr lang="en-US"/>
              <a:t>, apache_2_diagnosis, </a:t>
            </a:r>
            <a:r>
              <a:rPr lang="en-US" err="1"/>
              <a:t>ventilated_apache</a:t>
            </a:r>
            <a:r>
              <a:rPr lang="en-US"/>
              <a:t>, d1_temp_max, d1_temp_min, h1_resprate_max, h1_resprate_min, h1_spo2_max, h1_spo2_min, d1_calcium_min, d1_hco3_max, d1_platelets_max, d1_potassium_max, d1_sodium_min, d1_wbc_min, apache_4a_icu_death_prob, </a:t>
            </a:r>
            <a:r>
              <a:rPr lang="en-US" err="1"/>
              <a:t>diabetes_mellitus</a:t>
            </a:r>
            <a:r>
              <a:rPr lang="en-US"/>
              <a:t>, </a:t>
            </a:r>
            <a:r>
              <a:rPr lang="en-US" err="1"/>
              <a:t>hepatic_failure</a:t>
            </a:r>
            <a:r>
              <a:rPr lang="en-US"/>
              <a:t>, immunosuppression, </a:t>
            </a:r>
            <a:r>
              <a:rPr lang="en-US" err="1"/>
              <a:t>solid_tumor_with_metastasis</a:t>
            </a:r>
            <a:r>
              <a:rPr lang="en-US"/>
              <a:t> ,independently have an association with hospital_death as their p-value is significant (P &lt; 0.05). </a:t>
            </a:r>
          </a:p>
        </p:txBody>
      </p:sp>
      <p:sp>
        <p:nvSpPr>
          <p:cNvPr id="7" name="Rectangle 6">
            <a:extLst>
              <a:ext uri="{FF2B5EF4-FFF2-40B4-BE49-F238E27FC236}">
                <a16:creationId xmlns:a16="http://schemas.microsoft.com/office/drawing/2014/main" id="{51A3F23C-4A0A-D58A-77A2-3F006CA127B5}"/>
              </a:ext>
            </a:extLst>
          </p:cNvPr>
          <p:cNvSpPr/>
          <p:nvPr/>
        </p:nvSpPr>
        <p:spPr>
          <a:xfrm>
            <a:off x="10424691" y="617694"/>
            <a:ext cx="325637" cy="563070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7" descr="Graphical user interface, text, application, email&#10;&#10;Description automatically generated">
            <a:extLst>
              <a:ext uri="{FF2B5EF4-FFF2-40B4-BE49-F238E27FC236}">
                <a16:creationId xmlns:a16="http://schemas.microsoft.com/office/drawing/2014/main" id="{136ED88B-5AE7-F6D0-0962-C989CC854BB2}"/>
              </a:ext>
            </a:extLst>
          </p:cNvPr>
          <p:cNvPicPr>
            <a:picLocks noChangeAspect="1"/>
          </p:cNvPicPr>
          <p:nvPr/>
        </p:nvPicPr>
        <p:blipFill>
          <a:blip r:embed="rId4"/>
          <a:stretch>
            <a:fillRect/>
          </a:stretch>
        </p:blipFill>
        <p:spPr>
          <a:xfrm>
            <a:off x="4508740" y="1911594"/>
            <a:ext cx="3495092" cy="2983707"/>
          </a:xfrm>
          <a:prstGeom prst="rect">
            <a:avLst/>
          </a:prstGeom>
          <a:ln>
            <a:solidFill>
              <a:schemeClr val="accent1"/>
            </a:solidFill>
          </a:ln>
        </p:spPr>
      </p:pic>
    </p:spTree>
    <p:extLst>
      <p:ext uri="{BB962C8B-B14F-4D97-AF65-F5344CB8AC3E}">
        <p14:creationId xmlns:p14="http://schemas.microsoft.com/office/powerpoint/2010/main" val="2027821293"/>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93A8D-B8C3-0FCE-AFA6-38006B9858D9}"/>
              </a:ext>
            </a:extLst>
          </p:cNvPr>
          <p:cNvSpPr>
            <a:spLocks noGrp="1"/>
          </p:cNvSpPr>
          <p:nvPr>
            <p:ph type="title"/>
          </p:nvPr>
        </p:nvSpPr>
        <p:spPr/>
        <p:txBody>
          <a:bodyPr/>
          <a:lstStyle/>
          <a:p>
            <a:r>
              <a:rPr lang="en-US" b="1">
                <a:solidFill>
                  <a:srgbClr val="000000"/>
                </a:solidFill>
                <a:latin typeface="Times New Roman"/>
                <a:cs typeface="Times New Roman"/>
              </a:rPr>
              <a:t>BIBLIOGRAPHY</a:t>
            </a:r>
            <a:r>
              <a:rPr lang="en-US" sz="4400" b="1" i="0">
                <a:solidFill>
                  <a:srgbClr val="000000"/>
                </a:solidFill>
                <a:effectLst/>
                <a:latin typeface="Times New Roman"/>
                <a:cs typeface="Times New Roman"/>
              </a:rPr>
              <a:t>: </a:t>
            </a:r>
            <a:endParaRPr lang="en-US">
              <a:latin typeface="Times New Roman"/>
              <a:cs typeface="Times New Roman"/>
            </a:endParaRPr>
          </a:p>
        </p:txBody>
      </p:sp>
      <p:sp>
        <p:nvSpPr>
          <p:cNvPr id="4" name="Content Placeholder 3">
            <a:extLst>
              <a:ext uri="{FF2B5EF4-FFF2-40B4-BE49-F238E27FC236}">
                <a16:creationId xmlns:a16="http://schemas.microsoft.com/office/drawing/2014/main" id="{94110B7C-DE31-EA49-833E-E55860956C17}"/>
              </a:ext>
            </a:extLst>
          </p:cNvPr>
          <p:cNvSpPr>
            <a:spLocks noGrp="1"/>
          </p:cNvSpPr>
          <p:nvPr>
            <p:ph idx="1"/>
          </p:nvPr>
        </p:nvSpPr>
        <p:spPr/>
        <p:txBody>
          <a:bodyPr>
            <a:normAutofit fontScale="85000" lnSpcReduction="20000"/>
          </a:bodyPr>
          <a:lstStyle/>
          <a:p>
            <a:pPr marL="0" indent="0" algn="ctr" rtl="0" fontAlgn="base">
              <a:buNone/>
            </a:pPr>
            <a:endParaRPr lang="en-US" b="0" i="0">
              <a:solidFill>
                <a:srgbClr val="000000"/>
              </a:solidFill>
              <a:effectLst/>
              <a:latin typeface="Segoe UI" panose="020B0502040204020203" pitchFamily="34" charset="0"/>
            </a:endParaRPr>
          </a:p>
          <a:p>
            <a:pPr fontAlgn="base"/>
            <a:r>
              <a:rPr lang="en-US" sz="1800">
                <a:ea typeface="+mn-lt"/>
                <a:cs typeface="+mn-lt"/>
                <a:hlinkClick r:id="rId2"/>
              </a:rPr>
              <a:t>https://www.kaggle.com/datasets/sadiaanzum/patient-survival-prediction-dataset?select=Dataset.csv</a:t>
            </a:r>
            <a:r>
              <a:rPr lang="en-US" sz="1800">
                <a:ea typeface="+mn-lt"/>
                <a:cs typeface="+mn-lt"/>
              </a:rPr>
              <a:t> </a:t>
            </a:r>
            <a:endParaRPr lang="en-US" sz="1800">
              <a:solidFill>
                <a:srgbClr val="000000"/>
              </a:solidFill>
              <a:latin typeface="Times New Roman"/>
              <a:cs typeface="Times New Roman"/>
            </a:endParaRPr>
          </a:p>
          <a:p>
            <a:pPr algn="l">
              <a:buSzPct val="114999"/>
            </a:pPr>
            <a:r>
              <a:rPr lang="en-US" sz="1800" b="0" i="0">
                <a:solidFill>
                  <a:srgbClr val="000000"/>
                </a:solidFill>
                <a:effectLst/>
                <a:latin typeface="Times New Roman"/>
                <a:cs typeface="Times New Roman"/>
              </a:rPr>
              <a:t>Raffa, Jesse1; Johnson, Alistair1; Celi, Leo Anthony2,,1; Pollard, Tom1; Pilcher, David3; Badawi, Omar4. 33: THE GLOBAL OPEN SOURCE SEVERITY OF ILLNESS SCORE (GOSSIS). Critical Care Medicine: January 2019 - Volume 47 - Issue 1 - p 17 </a:t>
            </a:r>
            <a:r>
              <a:rPr lang="en-US" sz="1800" b="0" i="0" err="1">
                <a:solidFill>
                  <a:srgbClr val="000000"/>
                </a:solidFill>
                <a:effectLst/>
                <a:latin typeface="Times New Roman"/>
                <a:cs typeface="Times New Roman"/>
              </a:rPr>
              <a:t>doi</a:t>
            </a:r>
            <a:r>
              <a:rPr lang="en-US" sz="1800" b="0" i="0">
                <a:solidFill>
                  <a:srgbClr val="000000"/>
                </a:solidFill>
                <a:effectLst/>
                <a:latin typeface="Times New Roman"/>
                <a:cs typeface="Times New Roman"/>
              </a:rPr>
              <a:t>: 10.1097/01.ccm.0000550825.30295.dd </a:t>
            </a:r>
            <a:endParaRPr lang="en-US" b="0" i="0">
              <a:solidFill>
                <a:srgbClr val="000000"/>
              </a:solidFill>
              <a:effectLst/>
              <a:latin typeface="Times New Roman"/>
              <a:cs typeface="Times New Roman"/>
            </a:endParaRPr>
          </a:p>
          <a:p>
            <a:pPr algn="l" rtl="0" fontAlgn="base"/>
            <a:r>
              <a:rPr lang="en-US" sz="1800" b="0" i="0">
                <a:solidFill>
                  <a:srgbClr val="000000"/>
                </a:solidFill>
                <a:effectLst/>
                <a:latin typeface="Times New Roman"/>
                <a:cs typeface="Times New Roman"/>
              </a:rPr>
              <a:t>Conner, K. O., Meng, H., Marino, V., &amp; Boaz, T. L. (2020). Individual and Organizational Factors Associated with Hospital Readmission Rates: Evidence from a U.S. National Sample. Journal of Applied Gerontology, 39(10), 1153–1158.        </a:t>
            </a:r>
            <a:r>
              <a:rPr lang="en-US" sz="1800" b="0" i="0" u="sng" strike="noStrike">
                <a:solidFill>
                  <a:srgbClr val="0563C1"/>
                </a:solidFill>
                <a:effectLst/>
                <a:latin typeface="Times New Roman"/>
                <a:cs typeface="Times New Roman"/>
                <a:hlinkClick r:id="rId3"/>
              </a:rPr>
              <a:t>https://doi.org/10.1177/0733464819870983</a:t>
            </a:r>
            <a:r>
              <a:rPr lang="en-US" sz="1800" b="0" i="0">
                <a:solidFill>
                  <a:srgbClr val="000000"/>
                </a:solidFill>
                <a:effectLst/>
                <a:latin typeface="Times New Roman"/>
                <a:cs typeface="Times New Roman"/>
              </a:rPr>
              <a:t> </a:t>
            </a:r>
            <a:endParaRPr lang="en-US" b="0" i="0">
              <a:solidFill>
                <a:srgbClr val="000000"/>
              </a:solidFill>
              <a:effectLst/>
              <a:latin typeface="Times New Roman"/>
              <a:cs typeface="Times New Roman"/>
            </a:endParaRPr>
          </a:p>
          <a:p>
            <a:pPr algn="l" rtl="0" fontAlgn="base"/>
            <a:r>
              <a:rPr lang="en-US" sz="1800" b="0" i="0">
                <a:solidFill>
                  <a:srgbClr val="000000"/>
                </a:solidFill>
                <a:effectLst/>
                <a:latin typeface="Times New Roman"/>
                <a:cs typeface="Times New Roman"/>
              </a:rPr>
              <a:t>Heron, M. (2021). Deaths: Leading Causes for 2019. Natl Vital Stat Rep, 70(9), 1-114. </a:t>
            </a:r>
            <a:r>
              <a:rPr lang="en-US" sz="1800" b="0" i="0" u="sng" strike="noStrike">
                <a:solidFill>
                  <a:srgbClr val="0563C1"/>
                </a:solidFill>
                <a:effectLst/>
                <a:latin typeface="Times New Roman"/>
                <a:cs typeface="Times New Roman"/>
                <a:hlinkClick r:id="rId4"/>
              </a:rPr>
              <a:t>https://www.ncbi.nlm.nih.gov/pubmed/34520342</a:t>
            </a:r>
            <a:r>
              <a:rPr lang="en-US" sz="1800" b="0" i="0">
                <a:solidFill>
                  <a:srgbClr val="000000"/>
                </a:solidFill>
                <a:effectLst/>
                <a:latin typeface="Times New Roman"/>
                <a:cs typeface="Times New Roman"/>
              </a:rPr>
              <a:t> </a:t>
            </a:r>
            <a:endParaRPr lang="en-US" b="0" i="0">
              <a:solidFill>
                <a:srgbClr val="000000"/>
              </a:solidFill>
              <a:effectLst/>
              <a:latin typeface="Times New Roman"/>
              <a:cs typeface="Times New Roman"/>
            </a:endParaRPr>
          </a:p>
          <a:p>
            <a:pPr algn="l" rtl="0" fontAlgn="base"/>
            <a:r>
              <a:rPr lang="en-US" sz="1800" b="0" i="0">
                <a:solidFill>
                  <a:srgbClr val="000000"/>
                </a:solidFill>
                <a:effectLst/>
                <a:latin typeface="Times New Roman"/>
                <a:cs typeface="Times New Roman"/>
              </a:rPr>
              <a:t>Iwase, S., Nakada, T. A., Shimada, T., </a:t>
            </a:r>
            <a:r>
              <a:rPr lang="en-US" sz="1800" b="0" i="0" err="1">
                <a:solidFill>
                  <a:srgbClr val="000000"/>
                </a:solidFill>
                <a:effectLst/>
                <a:latin typeface="Times New Roman"/>
                <a:cs typeface="Times New Roman"/>
              </a:rPr>
              <a:t>Oami</a:t>
            </a:r>
            <a:r>
              <a:rPr lang="en-US" sz="1800" b="0" i="0">
                <a:solidFill>
                  <a:srgbClr val="000000"/>
                </a:solidFill>
                <a:effectLst/>
                <a:latin typeface="Times New Roman"/>
                <a:cs typeface="Times New Roman"/>
              </a:rPr>
              <a:t>, T., </a:t>
            </a:r>
            <a:r>
              <a:rPr lang="en-US" sz="1800" b="0" i="0" err="1">
                <a:solidFill>
                  <a:srgbClr val="000000"/>
                </a:solidFill>
                <a:effectLst/>
                <a:latin typeface="Times New Roman"/>
                <a:cs typeface="Times New Roman"/>
              </a:rPr>
              <a:t>Shimazui</a:t>
            </a:r>
            <a:r>
              <a:rPr lang="en-US" sz="1800" b="0" i="0">
                <a:solidFill>
                  <a:srgbClr val="000000"/>
                </a:solidFill>
                <a:effectLst/>
                <a:latin typeface="Times New Roman"/>
                <a:cs typeface="Times New Roman"/>
              </a:rPr>
              <a:t>, T., Takahashi, N., Yamabe, J., Yamao, Y., &amp; Kawakami, E. (2022). Prediction algorithm for ICU mortality and length of stay using machine learning. Sci Rep, 12(1), 12912. https://doi.org/10.1038/s41598-022-17091-5 </a:t>
            </a:r>
            <a:endParaRPr lang="en-US" b="0" i="0">
              <a:solidFill>
                <a:srgbClr val="000000"/>
              </a:solidFill>
              <a:effectLst/>
              <a:latin typeface="Times New Roman"/>
              <a:cs typeface="Times New Roman"/>
            </a:endParaRPr>
          </a:p>
          <a:p>
            <a:endParaRPr lang="en-US">
              <a:solidFill>
                <a:srgbClr val="262626"/>
              </a:solidFill>
              <a:latin typeface="Garamond" panose="02020404030301010803"/>
              <a:cs typeface="Times New Roman"/>
            </a:endParaRPr>
          </a:p>
        </p:txBody>
      </p:sp>
    </p:spTree>
    <p:extLst>
      <p:ext uri="{BB962C8B-B14F-4D97-AF65-F5344CB8AC3E}">
        <p14:creationId xmlns:p14="http://schemas.microsoft.com/office/powerpoint/2010/main" val="48326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DBD4-AA97-5A14-1E75-FD3EF6D4521F}"/>
              </a:ext>
            </a:extLst>
          </p:cNvPr>
          <p:cNvSpPr>
            <a:spLocks noGrp="1"/>
          </p:cNvSpPr>
          <p:nvPr>
            <p:ph type="title"/>
          </p:nvPr>
        </p:nvSpPr>
        <p:spPr/>
        <p:txBody>
          <a:bodyPr vert="horz" lIns="91440" tIns="45720" rIns="91440" bIns="45720" rtlCol="0">
            <a:normAutofit/>
          </a:bodyPr>
          <a:lstStyle/>
          <a:p>
            <a:pPr algn="l">
              <a:lnSpc>
                <a:spcPct val="90000"/>
              </a:lnSpc>
            </a:pPr>
            <a:r>
              <a:rPr lang="en-US" sz="2000" b="1">
                <a:solidFill>
                  <a:srgbClr val="212121"/>
                </a:solidFill>
                <a:latin typeface="Garamond"/>
                <a:cs typeface="Calibri"/>
              </a:rPr>
              <a:t>AIM</a:t>
            </a:r>
            <a:r>
              <a:rPr lang="en-US" sz="2000">
                <a:solidFill>
                  <a:srgbClr val="212121"/>
                </a:solidFill>
                <a:latin typeface="Garamond"/>
                <a:cs typeface="Calibri"/>
              </a:rPr>
              <a:t> </a:t>
            </a:r>
            <a:r>
              <a:rPr lang="en-US" sz="2000">
                <a:solidFill>
                  <a:srgbClr val="212121"/>
                </a:solidFill>
                <a:latin typeface="Garamond"/>
                <a:ea typeface="+mj-lt"/>
                <a:cs typeface="+mj-lt"/>
              </a:rPr>
              <a:t>:</a:t>
            </a:r>
            <a:br>
              <a:rPr lang="en-US" sz="2000">
                <a:latin typeface="Garamond"/>
                <a:ea typeface="+mj-lt"/>
                <a:cs typeface="+mj-lt"/>
              </a:rPr>
            </a:br>
            <a:r>
              <a:rPr lang="en-US" sz="2000">
                <a:solidFill>
                  <a:srgbClr val="212121"/>
                </a:solidFill>
                <a:latin typeface="Garamond"/>
                <a:ea typeface="+mj-lt"/>
                <a:cs typeface="+mj-lt"/>
              </a:rPr>
              <a:t>The aim of this study is to identify and predict the survival of patient using demographic data, medical history and EHR (Electronic Health Record) records. </a:t>
            </a:r>
            <a:endParaRPr lang="en-US" sz="2000">
              <a:solidFill>
                <a:srgbClr val="212121"/>
              </a:solidFill>
              <a:latin typeface="Garamond"/>
              <a:cs typeface="Calibri"/>
            </a:endParaRPr>
          </a:p>
        </p:txBody>
      </p:sp>
      <p:sp>
        <p:nvSpPr>
          <p:cNvPr id="3" name="Content Placeholder 2">
            <a:extLst>
              <a:ext uri="{FF2B5EF4-FFF2-40B4-BE49-F238E27FC236}">
                <a16:creationId xmlns:a16="http://schemas.microsoft.com/office/drawing/2014/main" id="{823F253B-32C7-1BBF-2DFF-CA411647F82C}"/>
              </a:ext>
            </a:extLst>
          </p:cNvPr>
          <p:cNvSpPr>
            <a:spLocks noGrp="1"/>
          </p:cNvSpPr>
          <p:nvPr>
            <p:ph idx="1"/>
          </p:nvPr>
        </p:nvSpPr>
        <p:spPr/>
        <p:txBody>
          <a:bodyPr vert="horz" lIns="91440" tIns="45720" rIns="91440" bIns="45720" rtlCol="0">
            <a:normAutofit lnSpcReduction="10000"/>
          </a:bodyPr>
          <a:lstStyle/>
          <a:p>
            <a:pPr marL="0" indent="0">
              <a:buNone/>
            </a:pPr>
            <a:r>
              <a:rPr lang="en-US" sz="2000" b="1">
                <a:solidFill>
                  <a:srgbClr val="373737"/>
                </a:solidFill>
                <a:latin typeface="Garamond"/>
                <a:cs typeface="Calibri"/>
              </a:rPr>
              <a:t>PURPOSE : </a:t>
            </a:r>
            <a:endParaRPr lang="en-US" sz="2000" b="1">
              <a:solidFill>
                <a:srgbClr val="373737"/>
              </a:solidFill>
              <a:latin typeface="Garamond"/>
              <a:ea typeface="+mn-lt"/>
              <a:cs typeface="Calibri"/>
            </a:endParaRPr>
          </a:p>
          <a:p>
            <a:pPr marL="0" indent="0">
              <a:buNone/>
            </a:pPr>
            <a:r>
              <a:rPr lang="en-US" sz="2000">
                <a:solidFill>
                  <a:srgbClr val="373737"/>
                </a:solidFill>
                <a:latin typeface="Garamond"/>
                <a:ea typeface="+mn-lt"/>
                <a:cs typeface="+mn-lt"/>
              </a:rPr>
              <a:t>The purpose of our study is to determine the importance of the attributes that might indicate survival for patients with chronic illness using machine learning algorithms such as random forest classifier, XG Boost classifier etc.</a:t>
            </a:r>
          </a:p>
          <a:p>
            <a:pPr marL="0" indent="0">
              <a:buNone/>
            </a:pPr>
            <a:r>
              <a:rPr lang="en-US" sz="2000">
                <a:solidFill>
                  <a:srgbClr val="373737"/>
                </a:solidFill>
                <a:latin typeface="Garamond"/>
                <a:ea typeface="+mn-lt"/>
                <a:cs typeface="Calibri"/>
              </a:rPr>
              <a:t>According to study reported in Scientific reports, machine learning when implemented along with random forest (RF) are sufficient at reporting the mortality of patients in hospital Scientific reports, Shinya Iwase. Therefore, through this project </a:t>
            </a:r>
            <a:r>
              <a:rPr lang="en-US" sz="2000">
                <a:solidFill>
                  <a:srgbClr val="373737"/>
                </a:solidFill>
                <a:latin typeface="Garamond"/>
                <a:ea typeface="+mn-lt"/>
                <a:cs typeface="+mn-lt"/>
              </a:rPr>
              <a:t>we would like to identify what are the major attributes contributing to the survival. As the attributes will be taken from patient's data, medical history and considering current conditions, the results are considered error proof.</a:t>
            </a:r>
            <a:endParaRPr lang="en-US" sz="2000" b="1">
              <a:solidFill>
                <a:srgbClr val="373737"/>
              </a:solidFill>
              <a:latin typeface="Garamond"/>
              <a:cs typeface="Calibri"/>
            </a:endParaRPr>
          </a:p>
        </p:txBody>
      </p:sp>
    </p:spTree>
    <p:extLst>
      <p:ext uri="{BB962C8B-B14F-4D97-AF65-F5344CB8AC3E}">
        <p14:creationId xmlns:p14="http://schemas.microsoft.com/office/powerpoint/2010/main" val="288408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omputer&#10;&#10;Description automatically generated">
            <a:extLst>
              <a:ext uri="{FF2B5EF4-FFF2-40B4-BE49-F238E27FC236}">
                <a16:creationId xmlns:a16="http://schemas.microsoft.com/office/drawing/2014/main" id="{BA408B67-4EB1-9F90-0DA5-E2931899D651}"/>
              </a:ext>
            </a:extLst>
          </p:cNvPr>
          <p:cNvPicPr>
            <a:picLocks noChangeAspect="1"/>
          </p:cNvPicPr>
          <p:nvPr/>
        </p:nvPicPr>
        <p:blipFill rotWithShape="1">
          <a:blip r:embed="rId2"/>
          <a:srcRect l="27437" t="14476" r="31498" b="5876"/>
          <a:stretch/>
        </p:blipFill>
        <p:spPr>
          <a:xfrm>
            <a:off x="2583953" y="476847"/>
            <a:ext cx="6378180" cy="5853981"/>
          </a:xfrm>
          <a:prstGeom prst="rect">
            <a:avLst/>
          </a:prstGeom>
        </p:spPr>
      </p:pic>
    </p:spTree>
    <p:extLst>
      <p:ext uri="{BB962C8B-B14F-4D97-AF65-F5344CB8AC3E}">
        <p14:creationId xmlns:p14="http://schemas.microsoft.com/office/powerpoint/2010/main" val="1879144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45742F-9A93-EB6F-B7FB-1501943E12DF}"/>
              </a:ext>
            </a:extLst>
          </p:cNvPr>
          <p:cNvSpPr>
            <a:spLocks noGrp="1"/>
          </p:cNvSpPr>
          <p:nvPr>
            <p:ph type="sldNum" sz="quarter" idx="12"/>
          </p:nvPr>
        </p:nvSpPr>
        <p:spPr/>
        <p:txBody>
          <a:bodyPr/>
          <a:lstStyle/>
          <a:p>
            <a:fld id="{D57F1E4F-1CFF-5643-939E-217C01CDF565}" type="slidenum">
              <a:rPr lang="en-US" dirty="0"/>
              <a:pPr/>
              <a:t>31</a:t>
            </a:fld>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D66DDD41-F2DA-CAF4-2355-A3FE5839BEA2}"/>
              </a:ext>
            </a:extLst>
          </p:cNvPr>
          <p:cNvPicPr>
            <a:picLocks noChangeAspect="1"/>
          </p:cNvPicPr>
          <p:nvPr/>
        </p:nvPicPr>
        <p:blipFill>
          <a:blip r:embed="rId2"/>
          <a:stretch>
            <a:fillRect/>
          </a:stretch>
        </p:blipFill>
        <p:spPr>
          <a:xfrm>
            <a:off x="741872" y="693471"/>
            <a:ext cx="10731763" cy="5473340"/>
          </a:xfrm>
          <a:prstGeom prst="rect">
            <a:avLst/>
          </a:prstGeom>
        </p:spPr>
      </p:pic>
    </p:spTree>
    <p:extLst>
      <p:ext uri="{BB962C8B-B14F-4D97-AF65-F5344CB8AC3E}">
        <p14:creationId xmlns:p14="http://schemas.microsoft.com/office/powerpoint/2010/main" val="2743814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EB2F3E-E1F9-CF54-EA21-E51C9AAFDF81}"/>
              </a:ext>
            </a:extLst>
          </p:cNvPr>
          <p:cNvSpPr txBox="1"/>
          <p:nvPr/>
        </p:nvSpPr>
        <p:spPr>
          <a:xfrm>
            <a:off x="6047" y="20109"/>
            <a:ext cx="3099404"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rPr>
              <a:t>Data Dictionary</a:t>
            </a:r>
          </a:p>
        </p:txBody>
      </p:sp>
      <p:graphicFrame>
        <p:nvGraphicFramePr>
          <p:cNvPr id="5" name="Table 4">
            <a:extLst>
              <a:ext uri="{FF2B5EF4-FFF2-40B4-BE49-F238E27FC236}">
                <a16:creationId xmlns:a16="http://schemas.microsoft.com/office/drawing/2014/main" id="{260F7C57-6E21-7131-875C-D34A1C90C548}"/>
              </a:ext>
            </a:extLst>
          </p:cNvPr>
          <p:cNvGraphicFramePr>
            <a:graphicFrameLocks noGrp="1"/>
          </p:cNvGraphicFramePr>
          <p:nvPr>
            <p:extLst>
              <p:ext uri="{D42A27DB-BD31-4B8C-83A1-F6EECF244321}">
                <p14:modId xmlns:p14="http://schemas.microsoft.com/office/powerpoint/2010/main" val="2434003387"/>
              </p:ext>
            </p:extLst>
          </p:nvPr>
        </p:nvGraphicFramePr>
        <p:xfrm>
          <a:off x="581186" y="619933"/>
          <a:ext cx="11007586" cy="5212080"/>
        </p:xfrm>
        <a:graphic>
          <a:graphicData uri="http://schemas.openxmlformats.org/drawingml/2006/table">
            <a:tbl>
              <a:tblPr firstRow="1" bandRow="1">
                <a:tableStyleId>{5C22544A-7EE6-4342-B048-85BDC9FD1C3A}</a:tableStyleId>
              </a:tblPr>
              <a:tblGrid>
                <a:gridCol w="1307669">
                  <a:extLst>
                    <a:ext uri="{9D8B030D-6E8A-4147-A177-3AD203B41FA5}">
                      <a16:colId xmlns:a16="http://schemas.microsoft.com/office/drawing/2014/main" val="4214060580"/>
                    </a:ext>
                  </a:extLst>
                </a:gridCol>
                <a:gridCol w="839491">
                  <a:extLst>
                    <a:ext uri="{9D8B030D-6E8A-4147-A177-3AD203B41FA5}">
                      <a16:colId xmlns:a16="http://schemas.microsoft.com/office/drawing/2014/main" val="662965257"/>
                    </a:ext>
                  </a:extLst>
                </a:gridCol>
                <a:gridCol w="855635">
                  <a:extLst>
                    <a:ext uri="{9D8B030D-6E8A-4147-A177-3AD203B41FA5}">
                      <a16:colId xmlns:a16="http://schemas.microsoft.com/office/drawing/2014/main" val="725074066"/>
                    </a:ext>
                  </a:extLst>
                </a:gridCol>
                <a:gridCol w="812097">
                  <a:extLst>
                    <a:ext uri="{9D8B030D-6E8A-4147-A177-3AD203B41FA5}">
                      <a16:colId xmlns:a16="http://schemas.microsoft.com/office/drawing/2014/main" val="2169911387"/>
                    </a:ext>
                  </a:extLst>
                </a:gridCol>
                <a:gridCol w="7192694">
                  <a:extLst>
                    <a:ext uri="{9D8B030D-6E8A-4147-A177-3AD203B41FA5}">
                      <a16:colId xmlns:a16="http://schemas.microsoft.com/office/drawing/2014/main" val="2114401436"/>
                    </a:ext>
                  </a:extLst>
                </a:gridCol>
              </a:tblGrid>
              <a:tr h="365760">
                <a:tc>
                  <a:txBody>
                    <a:bodyPr/>
                    <a:lstStyle/>
                    <a:p>
                      <a:r>
                        <a:rPr lang="en-US">
                          <a:effectLst/>
                        </a:rPr>
                        <a:t>Category</a:t>
                      </a:r>
                    </a:p>
                  </a:txBody>
                  <a:tcPr marL="0" marR="0" marT="0" marB="0" anchor="ctr"/>
                </a:tc>
                <a:tc>
                  <a:txBody>
                    <a:bodyPr/>
                    <a:lstStyle/>
                    <a:p>
                      <a:r>
                        <a:rPr lang="en-US">
                          <a:effectLst/>
                        </a:rPr>
                        <a:t>Variable Name</a:t>
                      </a:r>
                    </a:p>
                  </a:txBody>
                  <a:tcPr marL="0" marR="0" marT="0" marB="0" anchor="ctr"/>
                </a:tc>
                <a:tc>
                  <a:txBody>
                    <a:bodyPr/>
                    <a:lstStyle/>
                    <a:p>
                      <a:r>
                        <a:rPr lang="en-US">
                          <a:effectLst/>
                        </a:rPr>
                        <a:t>Unit of Measure</a:t>
                      </a:r>
                    </a:p>
                  </a:txBody>
                  <a:tcPr marL="0" marR="0" marT="0" marB="0" anchor="ctr"/>
                </a:tc>
                <a:tc>
                  <a:txBody>
                    <a:bodyPr/>
                    <a:lstStyle/>
                    <a:p>
                      <a:r>
                        <a:rPr lang="en-US">
                          <a:effectLst/>
                        </a:rPr>
                        <a:t>Data Type</a:t>
                      </a:r>
                    </a:p>
                  </a:txBody>
                  <a:tcPr marL="0" marR="0" marT="0" marB="0" anchor="ctr"/>
                </a:tc>
                <a:tc>
                  <a:txBody>
                    <a:bodyPr/>
                    <a:lstStyle/>
                    <a:p>
                      <a:r>
                        <a:rPr lang="en-US">
                          <a:effectLst/>
                        </a:rPr>
                        <a:t>Description</a:t>
                      </a:r>
                    </a:p>
                  </a:txBody>
                  <a:tcPr marL="0" marR="0" marT="0" marB="0" anchor="ctr"/>
                </a:tc>
                <a:extLst>
                  <a:ext uri="{0D108BD9-81ED-4DB2-BD59-A6C34878D82A}">
                    <a16:rowId xmlns:a16="http://schemas.microsoft.com/office/drawing/2014/main" val="1599567516"/>
                  </a:ext>
                </a:extLst>
              </a:tr>
              <a:tr h="365760">
                <a:tc>
                  <a:txBody>
                    <a:bodyPr/>
                    <a:lstStyle/>
                    <a:p>
                      <a:r>
                        <a:rPr lang="en-US">
                          <a:effectLst/>
                        </a:rPr>
                        <a:t>identifier</a:t>
                      </a:r>
                    </a:p>
                  </a:txBody>
                  <a:tcPr marL="0" marR="0" marT="0" marB="0" anchor="ctr"/>
                </a:tc>
                <a:tc>
                  <a:txBody>
                    <a:bodyPr/>
                    <a:lstStyle/>
                    <a:p>
                      <a:r>
                        <a:rPr lang="en-US">
                          <a:effectLst/>
                        </a:rPr>
                        <a:t>encounter_id</a:t>
                      </a:r>
                    </a:p>
                  </a:txBody>
                  <a:tcPr marL="0" marR="0" marT="0" marB="0" anchor="ctr"/>
                </a:tc>
                <a:tc>
                  <a:txBody>
                    <a:bodyPr/>
                    <a:lstStyle/>
                    <a:p>
                      <a:r>
                        <a:rPr lang="en-US">
                          <a:effectLst/>
                        </a:rPr>
                        <a:t>None</a:t>
                      </a:r>
                    </a:p>
                  </a:txBody>
                  <a:tcPr marL="0" marR="0" marT="0" marB="0" anchor="ctr"/>
                </a:tc>
                <a:tc>
                  <a:txBody>
                    <a:bodyPr/>
                    <a:lstStyle/>
                    <a:p>
                      <a:r>
                        <a:rPr lang="en-US">
                          <a:effectLst/>
                        </a:rPr>
                        <a:t>integer</a:t>
                      </a:r>
                    </a:p>
                  </a:txBody>
                  <a:tcPr marL="0" marR="0" marT="0" marB="0" anchor="ctr"/>
                </a:tc>
                <a:tc>
                  <a:txBody>
                    <a:bodyPr/>
                    <a:lstStyle/>
                    <a:p>
                      <a:r>
                        <a:rPr lang="en-US">
                          <a:effectLst/>
                        </a:rPr>
                        <a:t>Unique identifier associated with a patient unit stay</a:t>
                      </a:r>
                    </a:p>
                  </a:txBody>
                  <a:tcPr marL="0" marR="0" marT="0" marB="0" anchor="ctr"/>
                </a:tc>
                <a:extLst>
                  <a:ext uri="{0D108BD9-81ED-4DB2-BD59-A6C34878D82A}">
                    <a16:rowId xmlns:a16="http://schemas.microsoft.com/office/drawing/2014/main" val="4231518872"/>
                  </a:ext>
                </a:extLst>
              </a:tr>
              <a:tr h="365760">
                <a:tc>
                  <a:txBody>
                    <a:bodyPr/>
                    <a:lstStyle/>
                    <a:p>
                      <a:r>
                        <a:rPr lang="en-US">
                          <a:effectLst/>
                        </a:rPr>
                        <a:t>identifier</a:t>
                      </a:r>
                    </a:p>
                  </a:txBody>
                  <a:tcPr marL="0" marR="0" marT="0" marB="0" anchor="ctr"/>
                </a:tc>
                <a:tc>
                  <a:txBody>
                    <a:bodyPr/>
                    <a:lstStyle/>
                    <a:p>
                      <a:r>
                        <a:rPr lang="en-US">
                          <a:effectLst/>
                        </a:rPr>
                        <a:t>hospital_id</a:t>
                      </a:r>
                    </a:p>
                  </a:txBody>
                  <a:tcPr marL="0" marR="0" marT="0" marB="0" anchor="ctr"/>
                </a:tc>
                <a:tc>
                  <a:txBody>
                    <a:bodyPr/>
                    <a:lstStyle/>
                    <a:p>
                      <a:r>
                        <a:rPr lang="en-US">
                          <a:effectLst/>
                        </a:rPr>
                        <a:t>None</a:t>
                      </a:r>
                    </a:p>
                  </a:txBody>
                  <a:tcPr marL="0" marR="0" marT="0" marB="0" anchor="ctr"/>
                </a:tc>
                <a:tc>
                  <a:txBody>
                    <a:bodyPr/>
                    <a:lstStyle/>
                    <a:p>
                      <a:r>
                        <a:rPr lang="en-US">
                          <a:effectLst/>
                        </a:rPr>
                        <a:t>integer</a:t>
                      </a:r>
                    </a:p>
                  </a:txBody>
                  <a:tcPr marL="0" marR="0" marT="0" marB="0" anchor="ctr"/>
                </a:tc>
                <a:tc>
                  <a:txBody>
                    <a:bodyPr/>
                    <a:lstStyle/>
                    <a:p>
                      <a:r>
                        <a:rPr lang="en-US">
                          <a:effectLst/>
                        </a:rPr>
                        <a:t>Unique identifier associated with a hospital</a:t>
                      </a:r>
                    </a:p>
                  </a:txBody>
                  <a:tcPr marL="0" marR="0" marT="0" marB="0" anchor="ctr"/>
                </a:tc>
                <a:extLst>
                  <a:ext uri="{0D108BD9-81ED-4DB2-BD59-A6C34878D82A}">
                    <a16:rowId xmlns:a16="http://schemas.microsoft.com/office/drawing/2014/main" val="3159530219"/>
                  </a:ext>
                </a:extLst>
              </a:tr>
              <a:tr h="365760">
                <a:tc>
                  <a:txBody>
                    <a:bodyPr/>
                    <a:lstStyle/>
                    <a:p>
                      <a:r>
                        <a:rPr lang="en-US">
                          <a:effectLst/>
                        </a:rPr>
                        <a:t>identifier</a:t>
                      </a:r>
                    </a:p>
                  </a:txBody>
                  <a:tcPr marL="0" marR="0" marT="0" marB="0" anchor="ctr"/>
                </a:tc>
                <a:tc>
                  <a:txBody>
                    <a:bodyPr/>
                    <a:lstStyle/>
                    <a:p>
                      <a:r>
                        <a:rPr lang="en-US">
                          <a:effectLst/>
                        </a:rPr>
                        <a:t>patient_id</a:t>
                      </a:r>
                    </a:p>
                  </a:txBody>
                  <a:tcPr marL="0" marR="0" marT="0" marB="0" anchor="ctr"/>
                </a:tc>
                <a:tc>
                  <a:txBody>
                    <a:bodyPr/>
                    <a:lstStyle/>
                    <a:p>
                      <a:r>
                        <a:rPr lang="en-US">
                          <a:effectLst/>
                        </a:rPr>
                        <a:t>None</a:t>
                      </a:r>
                    </a:p>
                  </a:txBody>
                  <a:tcPr marL="0" marR="0" marT="0" marB="0" anchor="ctr"/>
                </a:tc>
                <a:tc>
                  <a:txBody>
                    <a:bodyPr/>
                    <a:lstStyle/>
                    <a:p>
                      <a:r>
                        <a:rPr lang="en-US">
                          <a:effectLst/>
                        </a:rPr>
                        <a:t>integer</a:t>
                      </a:r>
                    </a:p>
                  </a:txBody>
                  <a:tcPr marL="0" marR="0" marT="0" marB="0" anchor="ctr"/>
                </a:tc>
                <a:tc>
                  <a:txBody>
                    <a:bodyPr/>
                    <a:lstStyle/>
                    <a:p>
                      <a:r>
                        <a:rPr lang="en-US">
                          <a:effectLst/>
                        </a:rPr>
                        <a:t>Unique identifier associated with a patient</a:t>
                      </a:r>
                    </a:p>
                  </a:txBody>
                  <a:tcPr marL="0" marR="0" marT="0" marB="0" anchor="ctr"/>
                </a:tc>
                <a:extLst>
                  <a:ext uri="{0D108BD9-81ED-4DB2-BD59-A6C34878D82A}">
                    <a16:rowId xmlns:a16="http://schemas.microsoft.com/office/drawing/2014/main" val="683690280"/>
                  </a:ext>
                </a:extLst>
              </a:tr>
              <a:tr h="365760">
                <a:tc>
                  <a:txBody>
                    <a:bodyPr/>
                    <a:lstStyle/>
                    <a:p>
                      <a:r>
                        <a:rPr lang="en-US">
                          <a:effectLst/>
                        </a:rPr>
                        <a:t>demographic</a:t>
                      </a:r>
                    </a:p>
                  </a:txBody>
                  <a:tcPr marL="0" marR="0" marT="0" marB="0" anchor="ctr"/>
                </a:tc>
                <a:tc>
                  <a:txBody>
                    <a:bodyPr/>
                    <a:lstStyle/>
                    <a:p>
                      <a:r>
                        <a:rPr lang="en-US">
                          <a:effectLst/>
                        </a:rPr>
                        <a:t>hospital_death</a:t>
                      </a:r>
                    </a:p>
                  </a:txBody>
                  <a:tcPr marL="0" marR="0" marT="0" marB="0" anchor="ctr"/>
                </a:tc>
                <a:tc>
                  <a:txBody>
                    <a:bodyPr/>
                    <a:lstStyle/>
                    <a:p>
                      <a:r>
                        <a:rPr lang="en-US">
                          <a:effectLst/>
                        </a:rPr>
                        <a:t>None</a:t>
                      </a:r>
                    </a:p>
                  </a:txBody>
                  <a:tcPr marL="0" marR="0" marT="0" marB="0" anchor="ctr"/>
                </a:tc>
                <a:tc>
                  <a:txBody>
                    <a:bodyPr/>
                    <a:lstStyle/>
                    <a:p>
                      <a:r>
                        <a:rPr lang="en-US">
                          <a:effectLst/>
                        </a:rPr>
                        <a:t>binary</a:t>
                      </a:r>
                    </a:p>
                  </a:txBody>
                  <a:tcPr marL="0" marR="0" marT="0" marB="0" anchor="ctr"/>
                </a:tc>
                <a:tc>
                  <a:txBody>
                    <a:bodyPr/>
                    <a:lstStyle/>
                    <a:p>
                      <a:r>
                        <a:rPr lang="en-US">
                          <a:effectLst/>
                        </a:rPr>
                        <a:t>Whether the patient died during this hospitalization</a:t>
                      </a:r>
                    </a:p>
                  </a:txBody>
                  <a:tcPr marL="0" marR="0" marT="0" marB="0" anchor="ctr"/>
                </a:tc>
                <a:extLst>
                  <a:ext uri="{0D108BD9-81ED-4DB2-BD59-A6C34878D82A}">
                    <a16:rowId xmlns:a16="http://schemas.microsoft.com/office/drawing/2014/main" val="3314775497"/>
                  </a:ext>
                </a:extLst>
              </a:tr>
              <a:tr h="365760">
                <a:tc>
                  <a:txBody>
                    <a:bodyPr/>
                    <a:lstStyle/>
                    <a:p>
                      <a:r>
                        <a:rPr lang="en-US">
                          <a:effectLst/>
                        </a:rPr>
                        <a:t>demographic</a:t>
                      </a:r>
                    </a:p>
                  </a:txBody>
                  <a:tcPr marL="0" marR="0" marT="0" marB="0" anchor="ctr"/>
                </a:tc>
                <a:tc>
                  <a:txBody>
                    <a:bodyPr/>
                    <a:lstStyle/>
                    <a:p>
                      <a:r>
                        <a:rPr lang="en-US">
                          <a:effectLst/>
                        </a:rPr>
                        <a:t>age</a:t>
                      </a:r>
                    </a:p>
                  </a:txBody>
                  <a:tcPr marL="0" marR="0" marT="0" marB="0" anchor="ctr"/>
                </a:tc>
                <a:tc>
                  <a:txBody>
                    <a:bodyPr/>
                    <a:lstStyle/>
                    <a:p>
                      <a:r>
                        <a:rPr lang="en-US">
                          <a:effectLst/>
                        </a:rPr>
                        <a:t>Years</a:t>
                      </a:r>
                    </a:p>
                  </a:txBody>
                  <a:tcPr marL="0" marR="0" marT="0" marB="0" anchor="ctr"/>
                </a:tc>
                <a:tc>
                  <a:txBody>
                    <a:bodyPr/>
                    <a:lstStyle/>
                    <a:p>
                      <a:r>
                        <a:rPr lang="en-US">
                          <a:effectLst/>
                        </a:rPr>
                        <a:t>numeric</a:t>
                      </a:r>
                    </a:p>
                  </a:txBody>
                  <a:tcPr marL="0" marR="0" marT="0" marB="0" anchor="ctr"/>
                </a:tc>
                <a:tc>
                  <a:txBody>
                    <a:bodyPr/>
                    <a:lstStyle/>
                    <a:p>
                      <a:r>
                        <a:rPr lang="en-US">
                          <a:effectLst/>
                        </a:rPr>
                        <a:t>The age of the patient on unit admission</a:t>
                      </a:r>
                    </a:p>
                  </a:txBody>
                  <a:tcPr marL="0" marR="0" marT="0" marB="0" anchor="ctr"/>
                </a:tc>
                <a:extLst>
                  <a:ext uri="{0D108BD9-81ED-4DB2-BD59-A6C34878D82A}">
                    <a16:rowId xmlns:a16="http://schemas.microsoft.com/office/drawing/2014/main" val="1367695141"/>
                  </a:ext>
                </a:extLst>
              </a:tr>
              <a:tr h="548640">
                <a:tc>
                  <a:txBody>
                    <a:bodyPr/>
                    <a:lstStyle/>
                    <a:p>
                      <a:r>
                        <a:rPr lang="en-US">
                          <a:effectLst/>
                        </a:rPr>
                        <a:t>demographic</a:t>
                      </a:r>
                    </a:p>
                  </a:txBody>
                  <a:tcPr marL="0" marR="0" marT="0" marB="0" anchor="ctr"/>
                </a:tc>
                <a:tc>
                  <a:txBody>
                    <a:bodyPr/>
                    <a:lstStyle/>
                    <a:p>
                      <a:r>
                        <a:rPr lang="en-US">
                          <a:effectLst/>
                        </a:rPr>
                        <a:t>bmi</a:t>
                      </a:r>
                    </a:p>
                  </a:txBody>
                  <a:tcPr marL="0" marR="0" marT="0" marB="0" anchor="ctr"/>
                </a:tc>
                <a:tc>
                  <a:txBody>
                    <a:bodyPr/>
                    <a:lstStyle/>
                    <a:p>
                      <a:r>
                        <a:rPr lang="en-US">
                          <a:effectLst/>
                        </a:rPr>
                        <a:t>kilograms/metres^2</a:t>
                      </a:r>
                    </a:p>
                  </a:txBody>
                  <a:tcPr marL="0" marR="0" marT="0" marB="0" anchor="ctr"/>
                </a:tc>
                <a:tc>
                  <a:txBody>
                    <a:bodyPr/>
                    <a:lstStyle/>
                    <a:p>
                      <a:r>
                        <a:rPr lang="en-US">
                          <a:effectLst/>
                        </a:rPr>
                        <a:t>string</a:t>
                      </a:r>
                    </a:p>
                  </a:txBody>
                  <a:tcPr marL="0" marR="0" marT="0" marB="0" anchor="ctr"/>
                </a:tc>
                <a:tc>
                  <a:txBody>
                    <a:bodyPr/>
                    <a:lstStyle/>
                    <a:p>
                      <a:r>
                        <a:rPr lang="en-US">
                          <a:effectLst/>
                        </a:rPr>
                        <a:t>The body mass index of the person on unit admission</a:t>
                      </a:r>
                    </a:p>
                  </a:txBody>
                  <a:tcPr marL="0" marR="0" marT="0" marB="0" anchor="ctr"/>
                </a:tc>
                <a:extLst>
                  <a:ext uri="{0D108BD9-81ED-4DB2-BD59-A6C34878D82A}">
                    <a16:rowId xmlns:a16="http://schemas.microsoft.com/office/drawing/2014/main" val="2712291795"/>
                  </a:ext>
                </a:extLst>
              </a:tr>
              <a:tr h="365760">
                <a:tc>
                  <a:txBody>
                    <a:bodyPr/>
                    <a:lstStyle/>
                    <a:p>
                      <a:r>
                        <a:rPr lang="en-US">
                          <a:effectLst/>
                        </a:rPr>
                        <a:t>demographic</a:t>
                      </a:r>
                    </a:p>
                  </a:txBody>
                  <a:tcPr marL="0" marR="0" marT="0" marB="0" anchor="ctr"/>
                </a:tc>
                <a:tc>
                  <a:txBody>
                    <a:bodyPr/>
                    <a:lstStyle/>
                    <a:p>
                      <a:r>
                        <a:rPr lang="en-US">
                          <a:effectLst/>
                        </a:rPr>
                        <a:t>elective_surgery</a:t>
                      </a:r>
                    </a:p>
                  </a:txBody>
                  <a:tcPr marL="0" marR="0" marT="0" marB="0" anchor="ctr"/>
                </a:tc>
                <a:tc>
                  <a:txBody>
                    <a:bodyPr/>
                    <a:lstStyle/>
                    <a:p>
                      <a:r>
                        <a:rPr lang="en-US">
                          <a:effectLst/>
                        </a:rPr>
                        <a:t>None</a:t>
                      </a:r>
                    </a:p>
                  </a:txBody>
                  <a:tcPr marL="0" marR="0" marT="0" marB="0" anchor="ctr"/>
                </a:tc>
                <a:tc>
                  <a:txBody>
                    <a:bodyPr/>
                    <a:lstStyle/>
                    <a:p>
                      <a:r>
                        <a:rPr lang="en-US">
                          <a:effectLst/>
                        </a:rPr>
                        <a:t>binary</a:t>
                      </a:r>
                    </a:p>
                  </a:txBody>
                  <a:tcPr marL="0" marR="0" marT="0" marB="0" anchor="ctr"/>
                </a:tc>
                <a:tc>
                  <a:txBody>
                    <a:bodyPr/>
                    <a:lstStyle/>
                    <a:p>
                      <a:r>
                        <a:rPr lang="en-US">
                          <a:effectLst/>
                        </a:rPr>
                        <a:t>Whether the patient was admitted to the hospital for an elective surgical operation</a:t>
                      </a:r>
                    </a:p>
                  </a:txBody>
                  <a:tcPr marL="0" marR="0" marT="0" marB="0" anchor="ctr"/>
                </a:tc>
                <a:extLst>
                  <a:ext uri="{0D108BD9-81ED-4DB2-BD59-A6C34878D82A}">
                    <a16:rowId xmlns:a16="http://schemas.microsoft.com/office/drawing/2014/main" val="2696108059"/>
                  </a:ext>
                </a:extLst>
              </a:tr>
              <a:tr h="365760">
                <a:tc>
                  <a:txBody>
                    <a:bodyPr/>
                    <a:lstStyle/>
                    <a:p>
                      <a:r>
                        <a:rPr lang="en-US">
                          <a:effectLst/>
                        </a:rPr>
                        <a:t>demographic</a:t>
                      </a:r>
                    </a:p>
                  </a:txBody>
                  <a:tcPr marL="0" marR="0" marT="0" marB="0" anchor="ctr"/>
                </a:tc>
                <a:tc>
                  <a:txBody>
                    <a:bodyPr/>
                    <a:lstStyle/>
                    <a:p>
                      <a:r>
                        <a:rPr lang="en-US">
                          <a:effectLst/>
                        </a:rPr>
                        <a:t>ethnicity</a:t>
                      </a:r>
                    </a:p>
                  </a:txBody>
                  <a:tcPr marL="0" marR="0" marT="0" marB="0" anchor="ctr"/>
                </a:tc>
                <a:tc>
                  <a:txBody>
                    <a:bodyPr/>
                    <a:lstStyle/>
                    <a:p>
                      <a:r>
                        <a:rPr lang="en-US">
                          <a:effectLst/>
                        </a:rPr>
                        <a:t>None</a:t>
                      </a:r>
                    </a:p>
                  </a:txBody>
                  <a:tcPr marL="0" marR="0" marT="0" marB="0" anchor="ctr"/>
                </a:tc>
                <a:tc>
                  <a:txBody>
                    <a:bodyPr/>
                    <a:lstStyle/>
                    <a:p>
                      <a:r>
                        <a:rPr lang="en-US">
                          <a:effectLst/>
                        </a:rPr>
                        <a:t>string</a:t>
                      </a:r>
                    </a:p>
                  </a:txBody>
                  <a:tcPr marL="0" marR="0" marT="0" marB="0" anchor="ctr"/>
                </a:tc>
                <a:tc>
                  <a:txBody>
                    <a:bodyPr/>
                    <a:lstStyle/>
                    <a:p>
                      <a:r>
                        <a:rPr lang="en-US">
                          <a:effectLst/>
                        </a:rPr>
                        <a:t>The common national or cultural tradition which the person belongs to</a:t>
                      </a:r>
                    </a:p>
                  </a:txBody>
                  <a:tcPr marL="0" marR="0" marT="0" marB="0" anchor="ctr"/>
                </a:tc>
                <a:extLst>
                  <a:ext uri="{0D108BD9-81ED-4DB2-BD59-A6C34878D82A}">
                    <a16:rowId xmlns:a16="http://schemas.microsoft.com/office/drawing/2014/main" val="898486570"/>
                  </a:ext>
                </a:extLst>
              </a:tr>
              <a:tr h="365760">
                <a:tc>
                  <a:txBody>
                    <a:bodyPr/>
                    <a:lstStyle/>
                    <a:p>
                      <a:r>
                        <a:rPr lang="en-US">
                          <a:effectLst/>
                        </a:rPr>
                        <a:t>demographic</a:t>
                      </a:r>
                    </a:p>
                  </a:txBody>
                  <a:tcPr marL="0" marR="0" marT="0" marB="0" anchor="ctr"/>
                </a:tc>
                <a:tc>
                  <a:txBody>
                    <a:bodyPr/>
                    <a:lstStyle/>
                    <a:p>
                      <a:r>
                        <a:rPr lang="en-US">
                          <a:effectLst/>
                        </a:rPr>
                        <a:t>gender</a:t>
                      </a:r>
                    </a:p>
                  </a:txBody>
                  <a:tcPr marL="0" marR="0" marT="0" marB="0" anchor="ctr"/>
                </a:tc>
                <a:tc>
                  <a:txBody>
                    <a:bodyPr/>
                    <a:lstStyle/>
                    <a:p>
                      <a:r>
                        <a:rPr lang="en-US">
                          <a:effectLst/>
                        </a:rPr>
                        <a:t>None</a:t>
                      </a:r>
                    </a:p>
                  </a:txBody>
                  <a:tcPr marL="0" marR="0" marT="0" marB="0" anchor="ctr"/>
                </a:tc>
                <a:tc>
                  <a:txBody>
                    <a:bodyPr/>
                    <a:lstStyle/>
                    <a:p>
                      <a:r>
                        <a:rPr lang="en-US">
                          <a:effectLst/>
                        </a:rPr>
                        <a:t>string</a:t>
                      </a:r>
                    </a:p>
                  </a:txBody>
                  <a:tcPr marL="0" marR="0" marT="0" marB="0" anchor="ctr"/>
                </a:tc>
                <a:tc>
                  <a:txBody>
                    <a:bodyPr/>
                    <a:lstStyle/>
                    <a:p>
                      <a:r>
                        <a:rPr lang="en-US">
                          <a:effectLst/>
                        </a:rPr>
                        <a:t>The genotypical sex of the patient</a:t>
                      </a:r>
                    </a:p>
                  </a:txBody>
                  <a:tcPr marL="0" marR="0" marT="0" marB="0" anchor="ctr"/>
                </a:tc>
                <a:extLst>
                  <a:ext uri="{0D108BD9-81ED-4DB2-BD59-A6C34878D82A}">
                    <a16:rowId xmlns:a16="http://schemas.microsoft.com/office/drawing/2014/main" val="3397897280"/>
                  </a:ext>
                </a:extLst>
              </a:tr>
            </a:tbl>
          </a:graphicData>
        </a:graphic>
      </p:graphicFrame>
    </p:spTree>
    <p:extLst>
      <p:ext uri="{BB962C8B-B14F-4D97-AF65-F5344CB8AC3E}">
        <p14:creationId xmlns:p14="http://schemas.microsoft.com/office/powerpoint/2010/main" val="170597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BEB6F0E7-0252-9E2B-37DC-4A9E3AC8C263}"/>
              </a:ext>
            </a:extLst>
          </p:cNvPr>
          <p:cNvPicPr>
            <a:picLocks noChangeAspect="1"/>
          </p:cNvPicPr>
          <p:nvPr/>
        </p:nvPicPr>
        <p:blipFill rotWithShape="1">
          <a:blip r:embed="rId3">
            <a:duotone>
              <a:prstClr val="black"/>
              <a:prstClr val="white"/>
            </a:duotone>
          </a:blip>
          <a:srcRect t="10000"/>
          <a:stretch/>
        </p:blipFill>
        <p:spPr>
          <a:xfrm>
            <a:off x="20" y="27151"/>
            <a:ext cx="12191980" cy="6857990"/>
          </a:xfrm>
          <a:prstGeom prst="rect">
            <a:avLst/>
          </a:prstGeom>
        </p:spPr>
      </p:pic>
      <p:sp>
        <p:nvSpPr>
          <p:cNvPr id="8" name="TextBox 7">
            <a:extLst>
              <a:ext uri="{FF2B5EF4-FFF2-40B4-BE49-F238E27FC236}">
                <a16:creationId xmlns:a16="http://schemas.microsoft.com/office/drawing/2014/main" id="{08DC580B-1C3E-DDC2-3620-573887AB5ACD}"/>
              </a:ext>
            </a:extLst>
          </p:cNvPr>
          <p:cNvSpPr txBox="1"/>
          <p:nvPr/>
        </p:nvSpPr>
        <p:spPr>
          <a:xfrm>
            <a:off x="2692398" y="2449199"/>
            <a:ext cx="6815669" cy="963740"/>
          </a:xfrm>
          <a:prstGeom prst="rect">
            <a:avLst/>
          </a:prstGeom>
          <a:solidFill>
            <a:schemeClr val="bg1"/>
          </a:solidFill>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5400">
                <a:ln w="3175" cmpd="sng">
                  <a:noFill/>
                </a:ln>
                <a:solidFill>
                  <a:schemeClr val="tx1">
                    <a:lumMod val="85000"/>
                    <a:lumOff val="15000"/>
                  </a:schemeClr>
                </a:solidFill>
                <a:latin typeface="+mj-lt"/>
                <a:ea typeface="+mj-ea"/>
                <a:cs typeface="+mj-cs"/>
              </a:rPr>
              <a:t>APPENDIX:  </a:t>
            </a:r>
          </a:p>
        </p:txBody>
      </p:sp>
    </p:spTree>
    <p:extLst>
      <p:ext uri="{BB962C8B-B14F-4D97-AF65-F5344CB8AC3E}">
        <p14:creationId xmlns:p14="http://schemas.microsoft.com/office/powerpoint/2010/main" val="355941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33F08-8BD6-5401-7652-CED9F57862E1}"/>
              </a:ext>
            </a:extLst>
          </p:cNvPr>
          <p:cNvSpPr txBox="1"/>
          <p:nvPr/>
        </p:nvSpPr>
        <p:spPr>
          <a:xfrm>
            <a:off x="3285" y="45982"/>
            <a:ext cx="7012370"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IMPORTING DATA FROM </a:t>
            </a:r>
            <a:r>
              <a:rPr lang="en-US" sz="2800">
                <a:solidFill>
                  <a:schemeClr val="bg1"/>
                </a:solidFill>
                <a:ea typeface="+mn-lt"/>
                <a:cs typeface="+mn-lt"/>
              </a:rPr>
              <a:t>PHPMyAdmin</a:t>
            </a:r>
            <a:r>
              <a:rPr lang="en-US" sz="2800">
                <a:solidFill>
                  <a:schemeClr val="bg1"/>
                </a:solidFill>
              </a:rPr>
              <a:t> </a:t>
            </a:r>
          </a:p>
        </p:txBody>
      </p:sp>
      <p:pic>
        <p:nvPicPr>
          <p:cNvPr id="4" name="Picture 4" descr="Graphical user interface, text, application, email&#10;&#10;Description automatically generated">
            <a:extLst>
              <a:ext uri="{FF2B5EF4-FFF2-40B4-BE49-F238E27FC236}">
                <a16:creationId xmlns:a16="http://schemas.microsoft.com/office/drawing/2014/main" id="{B157AB08-CE0B-F4F8-8294-061133AC530A}"/>
              </a:ext>
            </a:extLst>
          </p:cNvPr>
          <p:cNvPicPr>
            <a:picLocks noChangeAspect="1"/>
          </p:cNvPicPr>
          <p:nvPr/>
        </p:nvPicPr>
        <p:blipFill>
          <a:blip r:embed="rId2"/>
          <a:stretch>
            <a:fillRect/>
          </a:stretch>
        </p:blipFill>
        <p:spPr>
          <a:xfrm>
            <a:off x="642300" y="642258"/>
            <a:ext cx="7367750" cy="3629071"/>
          </a:xfrm>
          <a:prstGeom prst="rect">
            <a:avLst/>
          </a:prstGeom>
        </p:spPr>
      </p:pic>
      <p:pic>
        <p:nvPicPr>
          <p:cNvPr id="5" name="Picture 5" descr="Table&#10;&#10;Description automatically generated">
            <a:extLst>
              <a:ext uri="{FF2B5EF4-FFF2-40B4-BE49-F238E27FC236}">
                <a16:creationId xmlns:a16="http://schemas.microsoft.com/office/drawing/2014/main" id="{C3F291CF-8CA7-51ED-DA0E-3FB9CC377ADD}"/>
              </a:ext>
            </a:extLst>
          </p:cNvPr>
          <p:cNvPicPr>
            <a:picLocks noChangeAspect="1"/>
          </p:cNvPicPr>
          <p:nvPr/>
        </p:nvPicPr>
        <p:blipFill>
          <a:blip r:embed="rId3"/>
          <a:stretch>
            <a:fillRect/>
          </a:stretch>
        </p:blipFill>
        <p:spPr>
          <a:xfrm>
            <a:off x="4014952" y="3255823"/>
            <a:ext cx="7538544" cy="2973939"/>
          </a:xfrm>
          <a:prstGeom prst="rect">
            <a:avLst/>
          </a:prstGeom>
          <a:ln>
            <a:solidFill>
              <a:schemeClr val="tx1"/>
            </a:solidFill>
          </a:ln>
        </p:spPr>
      </p:pic>
      <p:pic>
        <p:nvPicPr>
          <p:cNvPr id="2" name="Picture 5" descr="Graphical user interface, text, application&#10;&#10;Description automatically generated">
            <a:extLst>
              <a:ext uri="{FF2B5EF4-FFF2-40B4-BE49-F238E27FC236}">
                <a16:creationId xmlns:a16="http://schemas.microsoft.com/office/drawing/2014/main" id="{6D86D0E1-7AD3-B340-6F2E-DF84F5FB419C}"/>
              </a:ext>
            </a:extLst>
          </p:cNvPr>
          <p:cNvPicPr>
            <a:picLocks noChangeAspect="1"/>
          </p:cNvPicPr>
          <p:nvPr/>
        </p:nvPicPr>
        <p:blipFill>
          <a:blip r:embed="rId4"/>
          <a:stretch>
            <a:fillRect/>
          </a:stretch>
        </p:blipFill>
        <p:spPr>
          <a:xfrm>
            <a:off x="7996121" y="641822"/>
            <a:ext cx="3556860" cy="2141425"/>
          </a:xfrm>
          <a:prstGeom prst="rect">
            <a:avLst/>
          </a:prstGeom>
          <a:ln>
            <a:solidFill>
              <a:schemeClr val="tx1"/>
            </a:solidFill>
          </a:ln>
        </p:spPr>
      </p:pic>
    </p:spTree>
    <p:extLst>
      <p:ext uri="{BB962C8B-B14F-4D97-AF65-F5344CB8AC3E}">
        <p14:creationId xmlns:p14="http://schemas.microsoft.com/office/powerpoint/2010/main" val="198452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49D658-C70F-6D9F-1C14-2708A157FEC1}"/>
              </a:ext>
            </a:extLst>
          </p:cNvPr>
          <p:cNvSpPr txBox="1"/>
          <p:nvPr/>
        </p:nvSpPr>
        <p:spPr>
          <a:xfrm>
            <a:off x="604126" y="-2524"/>
            <a:ext cx="4706663" cy="707886"/>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DROPPING COLUMNS ACCORDING TO DOMAIN KNOWLEDGE</a:t>
            </a:r>
          </a:p>
        </p:txBody>
      </p:sp>
      <p:pic>
        <p:nvPicPr>
          <p:cNvPr id="2" name="Picture 3" descr="Text&#10;&#10;Description automatically generated">
            <a:extLst>
              <a:ext uri="{FF2B5EF4-FFF2-40B4-BE49-F238E27FC236}">
                <a16:creationId xmlns:a16="http://schemas.microsoft.com/office/drawing/2014/main" id="{B13F9B8E-DB17-2E10-6F4F-A820BCB7B46B}"/>
              </a:ext>
            </a:extLst>
          </p:cNvPr>
          <p:cNvPicPr>
            <a:picLocks noChangeAspect="1"/>
          </p:cNvPicPr>
          <p:nvPr/>
        </p:nvPicPr>
        <p:blipFill>
          <a:blip r:embed="rId2"/>
          <a:stretch>
            <a:fillRect/>
          </a:stretch>
        </p:blipFill>
        <p:spPr>
          <a:xfrm>
            <a:off x="687923" y="859221"/>
            <a:ext cx="2631220" cy="5310351"/>
          </a:xfrm>
          <a:prstGeom prst="rect">
            <a:avLst/>
          </a:prstGeom>
        </p:spPr>
      </p:pic>
      <p:pic>
        <p:nvPicPr>
          <p:cNvPr id="4" name="Picture 4" descr="Table&#10;&#10;Description automatically generated">
            <a:extLst>
              <a:ext uri="{FF2B5EF4-FFF2-40B4-BE49-F238E27FC236}">
                <a16:creationId xmlns:a16="http://schemas.microsoft.com/office/drawing/2014/main" id="{9559D222-76CB-A352-22B1-73F01F3B528A}"/>
              </a:ext>
            </a:extLst>
          </p:cNvPr>
          <p:cNvPicPr>
            <a:picLocks noChangeAspect="1"/>
          </p:cNvPicPr>
          <p:nvPr/>
        </p:nvPicPr>
        <p:blipFill>
          <a:blip r:embed="rId3"/>
          <a:stretch>
            <a:fillRect/>
          </a:stretch>
        </p:blipFill>
        <p:spPr>
          <a:xfrm>
            <a:off x="3541986" y="1378318"/>
            <a:ext cx="7919543" cy="4587467"/>
          </a:xfrm>
          <a:prstGeom prst="rect">
            <a:avLst/>
          </a:prstGeom>
          <a:ln>
            <a:solidFill>
              <a:schemeClr val="tx1"/>
            </a:solidFill>
          </a:ln>
        </p:spPr>
      </p:pic>
      <p:sp>
        <p:nvSpPr>
          <p:cNvPr id="5" name="TextBox 4">
            <a:extLst>
              <a:ext uri="{FF2B5EF4-FFF2-40B4-BE49-F238E27FC236}">
                <a16:creationId xmlns:a16="http://schemas.microsoft.com/office/drawing/2014/main" id="{D97E8912-0217-9AE7-210D-02065CD03A4C}"/>
              </a:ext>
            </a:extLst>
          </p:cNvPr>
          <p:cNvSpPr txBox="1"/>
          <p:nvPr/>
        </p:nvSpPr>
        <p:spPr>
          <a:xfrm>
            <a:off x="7206520" y="-3286"/>
            <a:ext cx="3707013"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After dropping columns</a:t>
            </a:r>
          </a:p>
        </p:txBody>
      </p:sp>
    </p:spTree>
    <p:extLst>
      <p:ext uri="{BB962C8B-B14F-4D97-AF65-F5344CB8AC3E}">
        <p14:creationId xmlns:p14="http://schemas.microsoft.com/office/powerpoint/2010/main" val="731403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FDCBABA-6BD0-C477-0174-868513055C67}"/>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F24B74EF-23F7-0C26-1C14-CEE7063CD0BA}"/>
              </a:ext>
            </a:extLst>
          </p:cNvPr>
          <p:cNvSpPr txBox="1"/>
          <p:nvPr/>
        </p:nvSpPr>
        <p:spPr>
          <a:xfrm>
            <a:off x="3862551" y="180646"/>
            <a:ext cx="3855982"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0000"/>
                </a:solidFill>
              </a:rPr>
              <a:t>Correlation Matrix</a:t>
            </a:r>
          </a:p>
        </p:txBody>
      </p:sp>
    </p:spTree>
    <p:extLst>
      <p:ext uri="{BB962C8B-B14F-4D97-AF65-F5344CB8AC3E}">
        <p14:creationId xmlns:p14="http://schemas.microsoft.com/office/powerpoint/2010/main" val="1335978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5" descr="Graphical user interface, table&#10;&#10;Description automatically generated">
            <a:extLst>
              <a:ext uri="{FF2B5EF4-FFF2-40B4-BE49-F238E27FC236}">
                <a16:creationId xmlns:a16="http://schemas.microsoft.com/office/drawing/2014/main" id="{8D9ED692-BCE3-D73D-F25A-A49ABBC41143}"/>
              </a:ext>
            </a:extLst>
          </p:cNvPr>
          <p:cNvPicPr>
            <a:picLocks noChangeAspect="1"/>
          </p:cNvPicPr>
          <p:nvPr/>
        </p:nvPicPr>
        <p:blipFill rotWithShape="1">
          <a:blip r:embed="rId3"/>
          <a:srcRect t="10000"/>
          <a:stretch/>
        </p:blipFill>
        <p:spPr>
          <a:xfrm>
            <a:off x="20" y="10"/>
            <a:ext cx="12191980" cy="6857990"/>
          </a:xfrm>
          <a:prstGeom prst="rect">
            <a:avLst/>
          </a:prstGeom>
        </p:spPr>
      </p:pic>
    </p:spTree>
    <p:extLst>
      <p:ext uri="{BB962C8B-B14F-4D97-AF65-F5344CB8AC3E}">
        <p14:creationId xmlns:p14="http://schemas.microsoft.com/office/powerpoint/2010/main" val="1569392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 name="Picture 2" descr="Graphical user interface, application, table&#10;&#10;Description automatically generated">
            <a:extLst>
              <a:ext uri="{FF2B5EF4-FFF2-40B4-BE49-F238E27FC236}">
                <a16:creationId xmlns:a16="http://schemas.microsoft.com/office/drawing/2014/main" id="{2A0B5051-D414-F9BD-EF2B-F0481EF9E0A3}"/>
              </a:ext>
            </a:extLst>
          </p:cNvPr>
          <p:cNvPicPr>
            <a:picLocks noChangeAspect="1"/>
          </p:cNvPicPr>
          <p:nvPr/>
        </p:nvPicPr>
        <p:blipFill rotWithShape="1">
          <a:blip r:embed="rId3"/>
          <a:srcRect t="10000"/>
          <a:stretch/>
        </p:blipFill>
        <p:spPr>
          <a:xfrm>
            <a:off x="20" y="10"/>
            <a:ext cx="12191980" cy="6857990"/>
          </a:xfrm>
          <a:prstGeom prst="rect">
            <a:avLst/>
          </a:prstGeom>
        </p:spPr>
      </p:pic>
    </p:spTree>
    <p:extLst>
      <p:ext uri="{BB962C8B-B14F-4D97-AF65-F5344CB8AC3E}">
        <p14:creationId xmlns:p14="http://schemas.microsoft.com/office/powerpoint/2010/main" val="89146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 name="Picture 2" descr="Graphical user interface, table&#10;&#10;Description automatically generated">
            <a:extLst>
              <a:ext uri="{FF2B5EF4-FFF2-40B4-BE49-F238E27FC236}">
                <a16:creationId xmlns:a16="http://schemas.microsoft.com/office/drawing/2014/main" id="{37C1B35C-FF8C-D393-66FA-A860F4C1A136}"/>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3" name="Slide Number Placeholder 2">
            <a:extLst>
              <a:ext uri="{FF2B5EF4-FFF2-40B4-BE49-F238E27FC236}">
                <a16:creationId xmlns:a16="http://schemas.microsoft.com/office/drawing/2014/main" id="{0938F8EA-3A65-DA8E-3BA5-AFBAD290B0AF}"/>
              </a:ext>
            </a:extLst>
          </p:cNvPr>
          <p:cNvSpPr>
            <a:spLocks noGrp="1"/>
          </p:cNvSpPr>
          <p:nvPr>
            <p:ph type="sldNum" sz="quarter" idx="12"/>
          </p:nvPr>
        </p:nvSpPr>
        <p:spPr/>
        <p:txBody>
          <a:bodyPr>
            <a:normAutofit/>
          </a:bodyPr>
          <a:lstStyle/>
          <a:p>
            <a:pPr>
              <a:spcAft>
                <a:spcPts val="600"/>
              </a:spcAft>
            </a:pPr>
            <a:fld id="{D57F1E4F-1CFF-5643-939E-217C01CDF565}" type="slidenum">
              <a:rPr lang="en-US">
                <a:solidFill>
                  <a:srgbClr val="FFFFFF"/>
                </a:solidFill>
              </a:rPr>
              <a:pPr>
                <a:spcAft>
                  <a:spcPts val="600"/>
                </a:spcAft>
              </a:pPr>
              <a:t>39</a:t>
            </a:fld>
            <a:endParaRPr lang="en-US">
              <a:solidFill>
                <a:srgbClr val="FFFFFF"/>
              </a:solidFill>
            </a:endParaRPr>
          </a:p>
        </p:txBody>
      </p:sp>
    </p:spTree>
    <p:extLst>
      <p:ext uri="{BB962C8B-B14F-4D97-AF65-F5344CB8AC3E}">
        <p14:creationId xmlns:p14="http://schemas.microsoft.com/office/powerpoint/2010/main" val="136936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11AE-3A11-678B-12A1-3013B9872365}"/>
              </a:ext>
            </a:extLst>
          </p:cNvPr>
          <p:cNvSpPr>
            <a:spLocks noGrp="1"/>
          </p:cNvSpPr>
          <p:nvPr>
            <p:ph type="title"/>
          </p:nvPr>
        </p:nvSpPr>
        <p:spPr>
          <a:xfrm>
            <a:off x="1295402" y="982132"/>
            <a:ext cx="6126993" cy="952175"/>
          </a:xfrm>
          <a:noFill/>
        </p:spPr>
        <p:txBody>
          <a:bodyPr vert="horz" lIns="91440" tIns="45720" rIns="91440" bIns="45720" rtlCol="0" anchor="ctr">
            <a:normAutofit/>
          </a:bodyPr>
          <a:lstStyle/>
          <a:p>
            <a:r>
              <a:rPr lang="en-US" sz="3600" b="1">
                <a:solidFill>
                  <a:schemeClr val="tx1"/>
                </a:solidFill>
                <a:latin typeface="Garamond"/>
                <a:cs typeface="Calibri"/>
              </a:rPr>
              <a:t>RESEARCH HYPOTHESIS: </a:t>
            </a:r>
          </a:p>
        </p:txBody>
      </p:sp>
      <p:sp>
        <p:nvSpPr>
          <p:cNvPr id="13" name="Text Placeholder 2">
            <a:extLst>
              <a:ext uri="{FF2B5EF4-FFF2-40B4-BE49-F238E27FC236}">
                <a16:creationId xmlns:a16="http://schemas.microsoft.com/office/drawing/2014/main" id="{F9D98DD8-ED79-B450-C4CB-BA7917FCE4A1}"/>
              </a:ext>
            </a:extLst>
          </p:cNvPr>
          <p:cNvSpPr>
            <a:spLocks noGrp="1"/>
          </p:cNvSpPr>
          <p:nvPr>
            <p:ph type="body" idx="1"/>
          </p:nvPr>
        </p:nvSpPr>
        <p:spPr>
          <a:xfrm>
            <a:off x="1295401" y="2499577"/>
            <a:ext cx="9601196" cy="1860485"/>
          </a:xfrm>
        </p:spPr>
        <p:txBody>
          <a:bodyPr vert="horz" lIns="91440" tIns="45720" rIns="91440" bIns="45720" rtlCol="0" anchor="t">
            <a:normAutofit fontScale="92500" lnSpcReduction="20000"/>
          </a:bodyPr>
          <a:lstStyle/>
          <a:p>
            <a:pPr marL="342900" indent="-342900">
              <a:buFont typeface="Arial"/>
              <a:buChar char="•"/>
            </a:pPr>
            <a:r>
              <a:rPr lang="en-US" sz="2400" b="1">
                <a:solidFill>
                  <a:schemeClr val="tx1">
                    <a:lumMod val="85000"/>
                    <a:lumOff val="15000"/>
                  </a:schemeClr>
                </a:solidFill>
              </a:rPr>
              <a:t>Null Hypothesis (</a:t>
            </a:r>
            <a:r>
              <a:rPr lang="en-US" sz="2400" i="1">
                <a:ea typeface="+mn-lt"/>
                <a:cs typeface="+mn-lt"/>
              </a:rPr>
              <a:t>H</a:t>
            </a:r>
            <a:r>
              <a:rPr lang="en-US" sz="2400" baseline="-25000">
                <a:ea typeface="+mn-lt"/>
                <a:cs typeface="+mn-lt"/>
              </a:rPr>
              <a:t>0</a:t>
            </a:r>
            <a:r>
              <a:rPr lang="en-US" sz="2400" b="1">
                <a:solidFill>
                  <a:schemeClr val="tx1">
                    <a:lumMod val="85000"/>
                    <a:lumOff val="15000"/>
                  </a:schemeClr>
                </a:solidFill>
              </a:rPr>
              <a:t>):</a:t>
            </a:r>
            <a:r>
              <a:rPr lang="en-US" sz="2400">
                <a:solidFill>
                  <a:schemeClr val="tx1">
                    <a:lumMod val="85000"/>
                    <a:lumOff val="15000"/>
                  </a:schemeClr>
                </a:solidFill>
              </a:rPr>
              <a:t> Hospital death does not have any relation to the patient's health attributes like age, BMI and other parameters taken into consideration for evaluation .</a:t>
            </a:r>
            <a:endParaRPr lang="en-US" sz="2400" b="1">
              <a:solidFill>
                <a:schemeClr val="tx1">
                  <a:lumMod val="85000"/>
                  <a:lumOff val="15000"/>
                </a:schemeClr>
              </a:solidFill>
            </a:endParaRPr>
          </a:p>
          <a:p>
            <a:pPr marL="342900" indent="-342900">
              <a:buFont typeface="Arial"/>
              <a:buChar char="•"/>
            </a:pPr>
            <a:r>
              <a:rPr lang="en-US" sz="2400" b="1">
                <a:solidFill>
                  <a:schemeClr val="tx1">
                    <a:lumMod val="85000"/>
                    <a:lumOff val="15000"/>
                  </a:schemeClr>
                </a:solidFill>
              </a:rPr>
              <a:t>Alternate Hypothesis (</a:t>
            </a:r>
            <a:r>
              <a:rPr lang="en-US" sz="2400" i="1">
                <a:ea typeface="+mn-lt"/>
                <a:cs typeface="+mn-lt"/>
              </a:rPr>
              <a:t>H</a:t>
            </a:r>
            <a:r>
              <a:rPr lang="en-US" sz="2400" baseline="-25000">
                <a:ea typeface="+mn-lt"/>
                <a:cs typeface="+mn-lt"/>
              </a:rPr>
              <a:t>a</a:t>
            </a:r>
            <a:r>
              <a:rPr lang="en-US" sz="2400" b="1">
                <a:solidFill>
                  <a:schemeClr val="tx1">
                    <a:lumMod val="85000"/>
                    <a:lumOff val="15000"/>
                  </a:schemeClr>
                </a:solidFill>
              </a:rPr>
              <a:t>): </a:t>
            </a:r>
            <a:r>
              <a:rPr lang="en-US" sz="2400">
                <a:solidFill>
                  <a:schemeClr val="tx1">
                    <a:lumMod val="85000"/>
                    <a:lumOff val="15000"/>
                  </a:schemeClr>
                </a:solidFill>
              </a:rPr>
              <a:t> Hospital death does have some relation to the patient's health attributes like age, BMI and </a:t>
            </a:r>
            <a:r>
              <a:rPr lang="en-US" sz="2400">
                <a:solidFill>
                  <a:schemeClr val="tx1">
                    <a:lumMod val="85000"/>
                    <a:lumOff val="15000"/>
                  </a:schemeClr>
                </a:solidFill>
                <a:ea typeface="+mn-lt"/>
                <a:cs typeface="+mn-lt"/>
              </a:rPr>
              <a:t>other parameters taken into consideration for evaluation .</a:t>
            </a:r>
          </a:p>
        </p:txBody>
      </p:sp>
    </p:spTree>
    <p:extLst>
      <p:ext uri="{BB962C8B-B14F-4D97-AF65-F5344CB8AC3E}">
        <p14:creationId xmlns:p14="http://schemas.microsoft.com/office/powerpoint/2010/main" val="78322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text&#10;&#10;Description automatically generated">
            <a:extLst>
              <a:ext uri="{FF2B5EF4-FFF2-40B4-BE49-F238E27FC236}">
                <a16:creationId xmlns:a16="http://schemas.microsoft.com/office/drawing/2014/main" id="{4D9A6278-EAE6-5F6C-E7C5-9D9B6826B599}"/>
              </a:ext>
            </a:extLst>
          </p:cNvPr>
          <p:cNvPicPr>
            <a:picLocks noChangeAspect="1"/>
          </p:cNvPicPr>
          <p:nvPr/>
        </p:nvPicPr>
        <p:blipFill>
          <a:blip r:embed="rId2"/>
          <a:stretch>
            <a:fillRect/>
          </a:stretch>
        </p:blipFill>
        <p:spPr>
          <a:xfrm>
            <a:off x="664779" y="1053558"/>
            <a:ext cx="4477406" cy="5145023"/>
          </a:xfrm>
          <a:prstGeom prst="rect">
            <a:avLst/>
          </a:prstGeom>
        </p:spPr>
      </p:pic>
      <p:sp>
        <p:nvSpPr>
          <p:cNvPr id="4" name="TextBox 3">
            <a:extLst>
              <a:ext uri="{FF2B5EF4-FFF2-40B4-BE49-F238E27FC236}">
                <a16:creationId xmlns:a16="http://schemas.microsoft.com/office/drawing/2014/main" id="{04AD5F5C-A6EB-00CE-815F-E5D10C85BFAB}"/>
              </a:ext>
            </a:extLst>
          </p:cNvPr>
          <p:cNvSpPr txBox="1"/>
          <p:nvPr/>
        </p:nvSpPr>
        <p:spPr>
          <a:xfrm>
            <a:off x="666747" y="-1"/>
            <a:ext cx="4470183" cy="83099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Calculating percentage of missing values in data frame</a:t>
            </a:r>
          </a:p>
        </p:txBody>
      </p:sp>
      <p:sp>
        <p:nvSpPr>
          <p:cNvPr id="2" name="TextBox 1">
            <a:extLst>
              <a:ext uri="{FF2B5EF4-FFF2-40B4-BE49-F238E27FC236}">
                <a16:creationId xmlns:a16="http://schemas.microsoft.com/office/drawing/2014/main" id="{99354C66-B862-9DF3-B2BB-AA9B9CDFEFDC}"/>
              </a:ext>
            </a:extLst>
          </p:cNvPr>
          <p:cNvSpPr txBox="1"/>
          <p:nvPr/>
        </p:nvSpPr>
        <p:spPr>
          <a:xfrm>
            <a:off x="6890480" y="-1"/>
            <a:ext cx="4464930" cy="830997"/>
          </a:xfrm>
          <a:prstGeom prst="rect">
            <a:avLst/>
          </a:prstGeom>
          <a:solidFill>
            <a:schemeClr val="tx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chemeClr val="bg1"/>
                </a:solidFill>
                <a:ea typeface="+mn-lt"/>
                <a:cs typeface="+mn-lt"/>
              </a:rPr>
              <a:t>Dropping columns which have NAN value higher than 20%</a:t>
            </a:r>
            <a:endParaRPr lang="en-US" sz="2400">
              <a:solidFill>
                <a:schemeClr val="bg1"/>
              </a:solidFill>
            </a:endParaRPr>
          </a:p>
        </p:txBody>
      </p:sp>
      <p:pic>
        <p:nvPicPr>
          <p:cNvPr id="5" name="Picture 5" descr="Table&#10;&#10;Description automatically generated">
            <a:extLst>
              <a:ext uri="{FF2B5EF4-FFF2-40B4-BE49-F238E27FC236}">
                <a16:creationId xmlns:a16="http://schemas.microsoft.com/office/drawing/2014/main" id="{7A62BAF6-9A8F-29B6-C5A8-092A7C7BC4FB}"/>
              </a:ext>
            </a:extLst>
          </p:cNvPr>
          <p:cNvPicPr>
            <a:picLocks noChangeAspect="1"/>
          </p:cNvPicPr>
          <p:nvPr/>
        </p:nvPicPr>
        <p:blipFill>
          <a:blip r:embed="rId3"/>
          <a:stretch>
            <a:fillRect/>
          </a:stretch>
        </p:blipFill>
        <p:spPr>
          <a:xfrm>
            <a:off x="5144815" y="1473445"/>
            <a:ext cx="6408681" cy="4528596"/>
          </a:xfrm>
          <a:prstGeom prst="rect">
            <a:avLst/>
          </a:prstGeom>
          <a:ln>
            <a:solidFill>
              <a:schemeClr val="tx1"/>
            </a:solidFill>
          </a:ln>
        </p:spPr>
      </p:pic>
    </p:spTree>
    <p:extLst>
      <p:ext uri="{BB962C8B-B14F-4D97-AF65-F5344CB8AC3E}">
        <p14:creationId xmlns:p14="http://schemas.microsoft.com/office/powerpoint/2010/main" val="2474504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19D0E-3431-D68C-69C3-F76673D6C257}"/>
              </a:ext>
            </a:extLst>
          </p:cNvPr>
          <p:cNvSpPr txBox="1"/>
          <p:nvPr/>
        </p:nvSpPr>
        <p:spPr>
          <a:xfrm>
            <a:off x="50947" y="-149"/>
            <a:ext cx="2039664"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solidFill>
              </a:rPr>
              <a:t>Imputation</a:t>
            </a:r>
          </a:p>
        </p:txBody>
      </p:sp>
      <p:pic>
        <p:nvPicPr>
          <p:cNvPr id="4" name="Picture 4" descr="Chart, histogram&#10;&#10;Description automatically generated">
            <a:extLst>
              <a:ext uri="{FF2B5EF4-FFF2-40B4-BE49-F238E27FC236}">
                <a16:creationId xmlns:a16="http://schemas.microsoft.com/office/drawing/2014/main" id="{2C030723-4ABF-E59B-182D-C2CD9B2FBE07}"/>
              </a:ext>
            </a:extLst>
          </p:cNvPr>
          <p:cNvPicPr>
            <a:picLocks noChangeAspect="1"/>
          </p:cNvPicPr>
          <p:nvPr/>
        </p:nvPicPr>
        <p:blipFill>
          <a:blip r:embed="rId2"/>
          <a:stretch>
            <a:fillRect/>
          </a:stretch>
        </p:blipFill>
        <p:spPr>
          <a:xfrm>
            <a:off x="677918" y="680187"/>
            <a:ext cx="4687613" cy="4407178"/>
          </a:xfrm>
          <a:prstGeom prst="rect">
            <a:avLst/>
          </a:prstGeom>
          <a:ln>
            <a:solidFill>
              <a:schemeClr val="tx1"/>
            </a:solidFill>
          </a:ln>
        </p:spPr>
      </p:pic>
      <p:pic>
        <p:nvPicPr>
          <p:cNvPr id="5" name="Picture 5" descr="Graphical user interface, text, application, email&#10;&#10;Description automatically generated">
            <a:extLst>
              <a:ext uri="{FF2B5EF4-FFF2-40B4-BE49-F238E27FC236}">
                <a16:creationId xmlns:a16="http://schemas.microsoft.com/office/drawing/2014/main" id="{A877F155-9E54-89B8-65C6-31FD15AC2ED7}"/>
              </a:ext>
            </a:extLst>
          </p:cNvPr>
          <p:cNvPicPr>
            <a:picLocks noChangeAspect="1"/>
          </p:cNvPicPr>
          <p:nvPr/>
        </p:nvPicPr>
        <p:blipFill>
          <a:blip r:embed="rId3"/>
          <a:stretch>
            <a:fillRect/>
          </a:stretch>
        </p:blipFill>
        <p:spPr>
          <a:xfrm>
            <a:off x="1939159" y="5184430"/>
            <a:ext cx="8116613" cy="864067"/>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ABAE6AF1-7EDF-CAB6-5C98-F9265DE036E6}"/>
              </a:ext>
            </a:extLst>
          </p:cNvPr>
          <p:cNvPicPr>
            <a:picLocks noChangeAspect="1"/>
          </p:cNvPicPr>
          <p:nvPr/>
        </p:nvPicPr>
        <p:blipFill>
          <a:blip r:embed="rId4"/>
          <a:stretch>
            <a:fillRect/>
          </a:stretch>
        </p:blipFill>
        <p:spPr>
          <a:xfrm>
            <a:off x="6708229" y="692238"/>
            <a:ext cx="4635060" cy="4238560"/>
          </a:xfrm>
          <a:prstGeom prst="rect">
            <a:avLst/>
          </a:prstGeom>
          <a:ln>
            <a:solidFill>
              <a:schemeClr val="tx1"/>
            </a:solidFill>
          </a:ln>
        </p:spPr>
      </p:pic>
    </p:spTree>
    <p:extLst>
      <p:ext uri="{BB962C8B-B14F-4D97-AF65-F5344CB8AC3E}">
        <p14:creationId xmlns:p14="http://schemas.microsoft.com/office/powerpoint/2010/main" val="1741648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logo&#10;&#10;Description automatically generated">
            <a:extLst>
              <a:ext uri="{FF2B5EF4-FFF2-40B4-BE49-F238E27FC236}">
                <a16:creationId xmlns:a16="http://schemas.microsoft.com/office/drawing/2014/main" id="{AE517B03-0470-9F1D-F648-84FB8310992D}"/>
              </a:ext>
            </a:extLst>
          </p:cNvPr>
          <p:cNvPicPr>
            <a:picLocks noChangeAspect="1"/>
          </p:cNvPicPr>
          <p:nvPr/>
        </p:nvPicPr>
        <p:blipFill rotWithShape="1">
          <a:blip r:embed="rId2"/>
          <a:srcRect t="18750" b="5330"/>
          <a:stretch/>
        </p:blipFill>
        <p:spPr>
          <a:xfrm>
            <a:off x="641128" y="5513666"/>
            <a:ext cx="10907406" cy="656298"/>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65184C9A-02DF-3596-B8D4-E05526E1BDE1}"/>
              </a:ext>
            </a:extLst>
          </p:cNvPr>
          <p:cNvPicPr>
            <a:picLocks noChangeAspect="1"/>
          </p:cNvPicPr>
          <p:nvPr/>
        </p:nvPicPr>
        <p:blipFill>
          <a:blip r:embed="rId3"/>
          <a:stretch>
            <a:fillRect/>
          </a:stretch>
        </p:blipFill>
        <p:spPr>
          <a:xfrm>
            <a:off x="641128" y="4370079"/>
            <a:ext cx="5181069" cy="1143587"/>
          </a:xfrm>
          <a:prstGeom prst="rect">
            <a:avLst/>
          </a:prstGeom>
          <a:ln>
            <a:solidFill>
              <a:schemeClr val="tx1"/>
            </a:solidFill>
          </a:ln>
        </p:spPr>
      </p:pic>
      <p:pic>
        <p:nvPicPr>
          <p:cNvPr id="4" name="Picture 3">
            <a:extLst>
              <a:ext uri="{FF2B5EF4-FFF2-40B4-BE49-F238E27FC236}">
                <a16:creationId xmlns:a16="http://schemas.microsoft.com/office/drawing/2014/main" id="{02057E6A-1A43-849D-0554-F4D76DE08069}"/>
              </a:ext>
            </a:extLst>
          </p:cNvPr>
          <p:cNvPicPr>
            <a:picLocks noChangeAspect="1"/>
          </p:cNvPicPr>
          <p:nvPr/>
        </p:nvPicPr>
        <p:blipFill>
          <a:blip r:embed="rId4"/>
          <a:stretch>
            <a:fillRect/>
          </a:stretch>
        </p:blipFill>
        <p:spPr>
          <a:xfrm>
            <a:off x="640472" y="637903"/>
            <a:ext cx="5127050" cy="3712194"/>
          </a:xfrm>
          <a:prstGeom prst="rect">
            <a:avLst/>
          </a:prstGeom>
          <a:ln>
            <a:solidFill>
              <a:schemeClr val="tx1"/>
            </a:solidFill>
          </a:ln>
        </p:spPr>
      </p:pic>
      <p:pic>
        <p:nvPicPr>
          <p:cNvPr id="7" name="Picture 3" descr="Chart, histogram&#10;&#10;Description automatically generated">
            <a:extLst>
              <a:ext uri="{FF2B5EF4-FFF2-40B4-BE49-F238E27FC236}">
                <a16:creationId xmlns:a16="http://schemas.microsoft.com/office/drawing/2014/main" id="{4B31736A-885B-3A7B-FA93-2E7BA42BA1D4}"/>
              </a:ext>
            </a:extLst>
          </p:cNvPr>
          <p:cNvPicPr>
            <a:picLocks noChangeAspect="1"/>
          </p:cNvPicPr>
          <p:nvPr/>
        </p:nvPicPr>
        <p:blipFill rotWithShape="1">
          <a:blip r:embed="rId5"/>
          <a:srcRect r="14854" b="278"/>
          <a:stretch/>
        </p:blipFill>
        <p:spPr>
          <a:xfrm>
            <a:off x="6373123" y="688036"/>
            <a:ext cx="4702445" cy="3619604"/>
          </a:xfrm>
          <a:prstGeom prst="rect">
            <a:avLst/>
          </a:prstGeom>
          <a:ln>
            <a:solidFill>
              <a:schemeClr val="tx1"/>
            </a:solidFill>
          </a:ln>
        </p:spPr>
      </p:pic>
      <p:pic>
        <p:nvPicPr>
          <p:cNvPr id="8" name="Picture 4" descr="Graphical user interface, text, application&#10;&#10;Description automatically generated">
            <a:extLst>
              <a:ext uri="{FF2B5EF4-FFF2-40B4-BE49-F238E27FC236}">
                <a16:creationId xmlns:a16="http://schemas.microsoft.com/office/drawing/2014/main" id="{6BCD476A-D9CB-E213-20EE-D69C522C6906}"/>
              </a:ext>
            </a:extLst>
          </p:cNvPr>
          <p:cNvPicPr>
            <a:picLocks noChangeAspect="1"/>
          </p:cNvPicPr>
          <p:nvPr/>
        </p:nvPicPr>
        <p:blipFill>
          <a:blip r:embed="rId6"/>
          <a:stretch>
            <a:fillRect/>
          </a:stretch>
        </p:blipFill>
        <p:spPr>
          <a:xfrm>
            <a:off x="6424742" y="4454730"/>
            <a:ext cx="5110877" cy="1007129"/>
          </a:xfrm>
          <a:prstGeom prst="rect">
            <a:avLst/>
          </a:prstGeom>
          <a:ln>
            <a:solidFill>
              <a:schemeClr val="tx1"/>
            </a:solidFill>
          </a:ln>
        </p:spPr>
      </p:pic>
    </p:spTree>
    <p:extLst>
      <p:ext uri="{BB962C8B-B14F-4D97-AF65-F5344CB8AC3E}">
        <p14:creationId xmlns:p14="http://schemas.microsoft.com/office/powerpoint/2010/main" val="1142789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F983F3-855D-0BEA-958E-2929BDB31DD4}"/>
              </a:ext>
            </a:extLst>
          </p:cNvPr>
          <p:cNvSpPr>
            <a:spLocks noGrp="1"/>
          </p:cNvSpPr>
          <p:nvPr>
            <p:ph type="sldNum" sz="quarter" idx="12"/>
          </p:nvPr>
        </p:nvSpPr>
        <p:spPr/>
        <p:txBody>
          <a:bodyPr/>
          <a:lstStyle/>
          <a:p>
            <a:fld id="{D57F1E4F-1CFF-5643-939E-217C01CDF565}" type="slidenum">
              <a:rPr lang="en-US" dirty="0"/>
              <a:pPr/>
              <a:t>43</a:t>
            </a:fld>
            <a:endParaRPr lang="en-US"/>
          </a:p>
        </p:txBody>
      </p:sp>
      <p:sp>
        <p:nvSpPr>
          <p:cNvPr id="3" name="TextBox 1">
            <a:extLst>
              <a:ext uri="{FF2B5EF4-FFF2-40B4-BE49-F238E27FC236}">
                <a16:creationId xmlns:a16="http://schemas.microsoft.com/office/drawing/2014/main" id="{82E953F2-EF1D-A80B-59AB-E011849A1F11}"/>
              </a:ext>
            </a:extLst>
          </p:cNvPr>
          <p:cNvSpPr txBox="1"/>
          <p:nvPr/>
        </p:nvSpPr>
        <p:spPr>
          <a:xfrm>
            <a:off x="62406" y="3283"/>
            <a:ext cx="5425963" cy="523220"/>
          </a:xfrm>
          <a:prstGeom prst="rect">
            <a:avLst/>
          </a:prstGeom>
          <a:solidFill>
            <a:schemeClr val="tx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bg1"/>
                </a:solidFill>
                <a:ea typeface="+mn-lt"/>
                <a:cs typeface="+mn-lt"/>
              </a:rPr>
              <a:t>Imputing categorical value with mode</a:t>
            </a:r>
            <a:endParaRPr lang="en-US" sz="2800">
              <a:solidFill>
                <a:schemeClr val="bg1"/>
              </a:solidFill>
            </a:endParaRPr>
          </a:p>
        </p:txBody>
      </p:sp>
      <p:pic>
        <p:nvPicPr>
          <p:cNvPr id="5" name="Picture 5" descr="Text&#10;&#10;Description automatically generated">
            <a:extLst>
              <a:ext uri="{FF2B5EF4-FFF2-40B4-BE49-F238E27FC236}">
                <a16:creationId xmlns:a16="http://schemas.microsoft.com/office/drawing/2014/main" id="{C131E95D-2F8E-0043-5D94-62DF24D69585}"/>
              </a:ext>
            </a:extLst>
          </p:cNvPr>
          <p:cNvPicPr>
            <a:picLocks noChangeAspect="1"/>
          </p:cNvPicPr>
          <p:nvPr/>
        </p:nvPicPr>
        <p:blipFill>
          <a:blip r:embed="rId2"/>
          <a:stretch>
            <a:fillRect/>
          </a:stretch>
        </p:blipFill>
        <p:spPr>
          <a:xfrm>
            <a:off x="7511685" y="967768"/>
            <a:ext cx="4070130" cy="5001232"/>
          </a:xfrm>
          <a:prstGeom prst="rect">
            <a:avLst/>
          </a:prstGeom>
          <a:ln>
            <a:solidFill>
              <a:schemeClr val="tx1"/>
            </a:solidFill>
          </a:ln>
        </p:spPr>
      </p:pic>
      <p:pic>
        <p:nvPicPr>
          <p:cNvPr id="6" name="Picture 6" descr="Text&#10;&#10;Description automatically generated">
            <a:extLst>
              <a:ext uri="{FF2B5EF4-FFF2-40B4-BE49-F238E27FC236}">
                <a16:creationId xmlns:a16="http://schemas.microsoft.com/office/drawing/2014/main" id="{10B84F90-9282-B60A-84AA-8DCB5E8D008F}"/>
              </a:ext>
            </a:extLst>
          </p:cNvPr>
          <p:cNvPicPr>
            <a:picLocks noChangeAspect="1"/>
          </p:cNvPicPr>
          <p:nvPr/>
        </p:nvPicPr>
        <p:blipFill>
          <a:blip r:embed="rId3"/>
          <a:stretch>
            <a:fillRect/>
          </a:stretch>
        </p:blipFill>
        <p:spPr>
          <a:xfrm>
            <a:off x="677918" y="1365496"/>
            <a:ext cx="6579475" cy="3351870"/>
          </a:xfrm>
          <a:prstGeom prst="rect">
            <a:avLst/>
          </a:prstGeom>
          <a:ln>
            <a:solidFill>
              <a:schemeClr val="tx1"/>
            </a:solidFill>
          </a:ln>
        </p:spPr>
      </p:pic>
    </p:spTree>
    <p:extLst>
      <p:ext uri="{BB962C8B-B14F-4D97-AF65-F5344CB8AC3E}">
        <p14:creationId xmlns:p14="http://schemas.microsoft.com/office/powerpoint/2010/main" val="419629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E29CEF-D9B5-436D-079E-8A2D3EEB4469}"/>
              </a:ext>
            </a:extLst>
          </p:cNvPr>
          <p:cNvSpPr>
            <a:spLocks noGrp="1"/>
          </p:cNvSpPr>
          <p:nvPr>
            <p:ph type="sldNum" sz="quarter" idx="12"/>
          </p:nvPr>
        </p:nvSpPr>
        <p:spPr/>
        <p:txBody>
          <a:bodyPr/>
          <a:lstStyle/>
          <a:p>
            <a:fld id="{D57F1E4F-1CFF-5643-939E-217C01CDF565}" type="slidenum">
              <a:rPr lang="en-US" dirty="0"/>
              <a:pPr/>
              <a:t>44</a:t>
            </a:fld>
            <a:endParaRPr lang="en-US"/>
          </a:p>
        </p:txBody>
      </p:sp>
      <p:sp>
        <p:nvSpPr>
          <p:cNvPr id="3" name="TextBox 2">
            <a:extLst>
              <a:ext uri="{FF2B5EF4-FFF2-40B4-BE49-F238E27FC236}">
                <a16:creationId xmlns:a16="http://schemas.microsoft.com/office/drawing/2014/main" id="{BB8FC78C-30B7-D4D1-EC21-B0973E3C47CD}"/>
              </a:ext>
            </a:extLst>
          </p:cNvPr>
          <p:cNvSpPr txBox="1"/>
          <p:nvPr/>
        </p:nvSpPr>
        <p:spPr>
          <a:xfrm>
            <a:off x="-3285" y="-1"/>
            <a:ext cx="4975990"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Mapping of categorical data</a:t>
            </a:r>
          </a:p>
        </p:txBody>
      </p:sp>
      <p:pic>
        <p:nvPicPr>
          <p:cNvPr id="4" name="Picture 4" descr="Graphical user interface, text, application, email&#10;&#10;Description automatically generated">
            <a:extLst>
              <a:ext uri="{FF2B5EF4-FFF2-40B4-BE49-F238E27FC236}">
                <a16:creationId xmlns:a16="http://schemas.microsoft.com/office/drawing/2014/main" id="{AB5126EE-C3AB-7714-D4F9-E9A952B189AA}"/>
              </a:ext>
            </a:extLst>
          </p:cNvPr>
          <p:cNvPicPr>
            <a:picLocks noChangeAspect="1"/>
          </p:cNvPicPr>
          <p:nvPr/>
        </p:nvPicPr>
        <p:blipFill>
          <a:blip r:embed="rId2"/>
          <a:stretch>
            <a:fillRect/>
          </a:stretch>
        </p:blipFill>
        <p:spPr>
          <a:xfrm>
            <a:off x="730470" y="1713794"/>
            <a:ext cx="4372303" cy="3482968"/>
          </a:xfrm>
          <a:prstGeom prst="rect">
            <a:avLst/>
          </a:prstGeom>
          <a:ln>
            <a:solidFill>
              <a:schemeClr val="tx1"/>
            </a:solidFill>
          </a:ln>
        </p:spPr>
      </p:pic>
      <p:pic>
        <p:nvPicPr>
          <p:cNvPr id="5" name="Picture 5" descr="Graphical user interface, text, application, email&#10;&#10;Description automatically generated">
            <a:extLst>
              <a:ext uri="{FF2B5EF4-FFF2-40B4-BE49-F238E27FC236}">
                <a16:creationId xmlns:a16="http://schemas.microsoft.com/office/drawing/2014/main" id="{E2EDE652-782E-52EE-9F47-27269972EB86}"/>
              </a:ext>
            </a:extLst>
          </p:cNvPr>
          <p:cNvPicPr>
            <a:picLocks noChangeAspect="1"/>
          </p:cNvPicPr>
          <p:nvPr/>
        </p:nvPicPr>
        <p:blipFill>
          <a:blip r:embed="rId3"/>
          <a:stretch>
            <a:fillRect/>
          </a:stretch>
        </p:blipFill>
        <p:spPr>
          <a:xfrm>
            <a:off x="4277710" y="675285"/>
            <a:ext cx="7302063" cy="3563016"/>
          </a:xfrm>
          <a:prstGeom prst="rect">
            <a:avLst/>
          </a:prstGeom>
          <a:ln>
            <a:solidFill>
              <a:schemeClr val="tx1"/>
            </a:solidFill>
          </a:ln>
        </p:spPr>
      </p:pic>
      <p:pic>
        <p:nvPicPr>
          <p:cNvPr id="7" name="Picture 7">
            <a:extLst>
              <a:ext uri="{FF2B5EF4-FFF2-40B4-BE49-F238E27FC236}">
                <a16:creationId xmlns:a16="http://schemas.microsoft.com/office/drawing/2014/main" id="{612B236D-9011-621B-CD60-3314AEC5F900}"/>
              </a:ext>
            </a:extLst>
          </p:cNvPr>
          <p:cNvPicPr>
            <a:picLocks noChangeAspect="1"/>
          </p:cNvPicPr>
          <p:nvPr/>
        </p:nvPicPr>
        <p:blipFill>
          <a:blip r:embed="rId4"/>
          <a:stretch>
            <a:fillRect/>
          </a:stretch>
        </p:blipFill>
        <p:spPr>
          <a:xfrm>
            <a:off x="1361090" y="5509727"/>
            <a:ext cx="9535509" cy="647031"/>
          </a:xfrm>
          <a:prstGeom prst="rect">
            <a:avLst/>
          </a:prstGeom>
          <a:ln>
            <a:solidFill>
              <a:schemeClr val="tx1"/>
            </a:solidFill>
          </a:ln>
        </p:spPr>
      </p:pic>
    </p:spTree>
    <p:extLst>
      <p:ext uri="{BB962C8B-B14F-4D97-AF65-F5344CB8AC3E}">
        <p14:creationId xmlns:p14="http://schemas.microsoft.com/office/powerpoint/2010/main" val="485267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40A99B-A2AF-2342-9F61-76E7E74A7CC5}"/>
              </a:ext>
            </a:extLst>
          </p:cNvPr>
          <p:cNvSpPr>
            <a:spLocks noGrp="1"/>
          </p:cNvSpPr>
          <p:nvPr>
            <p:ph type="sldNum" sz="quarter" idx="12"/>
          </p:nvPr>
        </p:nvSpPr>
        <p:spPr/>
        <p:txBody>
          <a:bodyPr/>
          <a:lstStyle/>
          <a:p>
            <a:fld id="{D57F1E4F-1CFF-5643-939E-217C01CDF565}" type="slidenum">
              <a:rPr lang="en-US" dirty="0"/>
              <a:pPr/>
              <a:t>45</a:t>
            </a:fld>
            <a:endParaRPr lang="en-US"/>
          </a:p>
        </p:txBody>
      </p:sp>
      <p:sp>
        <p:nvSpPr>
          <p:cNvPr id="4" name="TextBox 3">
            <a:extLst>
              <a:ext uri="{FF2B5EF4-FFF2-40B4-BE49-F238E27FC236}">
                <a16:creationId xmlns:a16="http://schemas.microsoft.com/office/drawing/2014/main" id="{A581740C-A6A7-DA4F-DC88-3504EC091EA7}"/>
              </a:ext>
            </a:extLst>
          </p:cNvPr>
          <p:cNvSpPr txBox="1"/>
          <p:nvPr/>
        </p:nvSpPr>
        <p:spPr>
          <a:xfrm>
            <a:off x="62404" y="3283"/>
            <a:ext cx="3291053" cy="53635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Spearman correlation</a:t>
            </a:r>
          </a:p>
        </p:txBody>
      </p:sp>
      <p:pic>
        <p:nvPicPr>
          <p:cNvPr id="6" name="Picture 6" descr="Table&#10;&#10;Description automatically generated">
            <a:extLst>
              <a:ext uri="{FF2B5EF4-FFF2-40B4-BE49-F238E27FC236}">
                <a16:creationId xmlns:a16="http://schemas.microsoft.com/office/drawing/2014/main" id="{C2DCC943-DC04-8ED8-09CC-FD5BA6D04607}"/>
              </a:ext>
            </a:extLst>
          </p:cNvPr>
          <p:cNvPicPr>
            <a:picLocks noChangeAspect="1"/>
          </p:cNvPicPr>
          <p:nvPr/>
        </p:nvPicPr>
        <p:blipFill>
          <a:blip r:embed="rId2"/>
          <a:stretch>
            <a:fillRect/>
          </a:stretch>
        </p:blipFill>
        <p:spPr>
          <a:xfrm>
            <a:off x="2070538" y="623114"/>
            <a:ext cx="7840717" cy="5611773"/>
          </a:xfrm>
          <a:prstGeom prst="rect">
            <a:avLst/>
          </a:prstGeom>
        </p:spPr>
      </p:pic>
    </p:spTree>
    <p:extLst>
      <p:ext uri="{BB962C8B-B14F-4D97-AF65-F5344CB8AC3E}">
        <p14:creationId xmlns:p14="http://schemas.microsoft.com/office/powerpoint/2010/main" val="955305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 picture containing diagram&#10;&#10;Description automatically generated">
            <a:extLst>
              <a:ext uri="{FF2B5EF4-FFF2-40B4-BE49-F238E27FC236}">
                <a16:creationId xmlns:a16="http://schemas.microsoft.com/office/drawing/2014/main" id="{245BFD8C-80F8-39AB-AB88-9500B8CDE632}"/>
              </a:ext>
            </a:extLst>
          </p:cNvPr>
          <p:cNvPicPr>
            <a:picLocks noChangeAspect="1"/>
          </p:cNvPicPr>
          <p:nvPr/>
        </p:nvPicPr>
        <p:blipFill>
          <a:blip r:embed="rId2"/>
          <a:stretch>
            <a:fillRect/>
          </a:stretch>
        </p:blipFill>
        <p:spPr>
          <a:xfrm>
            <a:off x="675652" y="644201"/>
            <a:ext cx="9782336" cy="5403793"/>
          </a:xfrm>
          <a:prstGeom prst="rect">
            <a:avLst/>
          </a:prstGeom>
          <a:ln>
            <a:solidFill>
              <a:schemeClr val="accent2"/>
            </a:solidFill>
          </a:ln>
        </p:spPr>
      </p:pic>
    </p:spTree>
    <p:extLst>
      <p:ext uri="{BB962C8B-B14F-4D97-AF65-F5344CB8AC3E}">
        <p14:creationId xmlns:p14="http://schemas.microsoft.com/office/powerpoint/2010/main" val="19362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1A729-ACBC-0AE9-FD37-73450FA45303}"/>
              </a:ext>
            </a:extLst>
          </p:cNvPr>
          <p:cNvSpPr>
            <a:spLocks noGrp="1"/>
          </p:cNvSpPr>
          <p:nvPr>
            <p:ph type="sldNum" sz="quarter" idx="12"/>
          </p:nvPr>
        </p:nvSpPr>
        <p:spPr/>
        <p:txBody>
          <a:bodyPr/>
          <a:lstStyle/>
          <a:p>
            <a:fld id="{D57F1E4F-1CFF-5643-939E-217C01CDF565}" type="slidenum">
              <a:rPr lang="en-US" dirty="0"/>
              <a:pPr/>
              <a:t>47</a:t>
            </a:fld>
            <a:endParaRPr lang="en-US"/>
          </a:p>
        </p:txBody>
      </p:sp>
      <p:pic>
        <p:nvPicPr>
          <p:cNvPr id="4" name="Picture 4" descr="Text&#10;&#10;Description automatically generated">
            <a:extLst>
              <a:ext uri="{FF2B5EF4-FFF2-40B4-BE49-F238E27FC236}">
                <a16:creationId xmlns:a16="http://schemas.microsoft.com/office/drawing/2014/main" id="{DCCA4B42-7BF0-0317-C98C-85D836808E75}"/>
              </a:ext>
            </a:extLst>
          </p:cNvPr>
          <p:cNvPicPr>
            <a:picLocks noChangeAspect="1"/>
          </p:cNvPicPr>
          <p:nvPr/>
        </p:nvPicPr>
        <p:blipFill>
          <a:blip r:embed="rId2"/>
          <a:stretch>
            <a:fillRect/>
          </a:stretch>
        </p:blipFill>
        <p:spPr>
          <a:xfrm>
            <a:off x="664779" y="784250"/>
            <a:ext cx="7170682" cy="3384500"/>
          </a:xfrm>
          <a:prstGeom prst="rect">
            <a:avLst/>
          </a:prstGeom>
          <a:ln>
            <a:solidFill>
              <a:schemeClr val="tx1"/>
            </a:solidFill>
          </a:ln>
        </p:spPr>
      </p:pic>
      <p:pic>
        <p:nvPicPr>
          <p:cNvPr id="5" name="Picture 5" descr="Table&#10;&#10;Description automatically generated">
            <a:extLst>
              <a:ext uri="{FF2B5EF4-FFF2-40B4-BE49-F238E27FC236}">
                <a16:creationId xmlns:a16="http://schemas.microsoft.com/office/drawing/2014/main" id="{B1EB6751-CEB0-19C8-046D-85D3753457BA}"/>
              </a:ext>
            </a:extLst>
          </p:cNvPr>
          <p:cNvPicPr>
            <a:picLocks noChangeAspect="1"/>
          </p:cNvPicPr>
          <p:nvPr/>
        </p:nvPicPr>
        <p:blipFill>
          <a:blip r:embed="rId3"/>
          <a:stretch>
            <a:fillRect/>
          </a:stretch>
        </p:blipFill>
        <p:spPr>
          <a:xfrm>
            <a:off x="4514195" y="3174279"/>
            <a:ext cx="6894785" cy="2900548"/>
          </a:xfrm>
          <a:prstGeom prst="rect">
            <a:avLst/>
          </a:prstGeom>
          <a:ln>
            <a:solidFill>
              <a:schemeClr val="tx1"/>
            </a:solidFill>
          </a:ln>
        </p:spPr>
      </p:pic>
      <p:sp>
        <p:nvSpPr>
          <p:cNvPr id="6" name="TextBox 5">
            <a:extLst>
              <a:ext uri="{FF2B5EF4-FFF2-40B4-BE49-F238E27FC236}">
                <a16:creationId xmlns:a16="http://schemas.microsoft.com/office/drawing/2014/main" id="{9DA2D27D-836A-F709-0B6D-F68CA6044CCF}"/>
              </a:ext>
            </a:extLst>
          </p:cNvPr>
          <p:cNvSpPr txBox="1"/>
          <p:nvPr/>
        </p:nvSpPr>
        <p:spPr>
          <a:xfrm>
            <a:off x="-6569" y="-3284"/>
            <a:ext cx="5215758"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Dropping column after correlation</a:t>
            </a:r>
          </a:p>
        </p:txBody>
      </p:sp>
    </p:spTree>
    <p:extLst>
      <p:ext uri="{BB962C8B-B14F-4D97-AF65-F5344CB8AC3E}">
        <p14:creationId xmlns:p14="http://schemas.microsoft.com/office/powerpoint/2010/main" val="3083954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AAEEEB-616B-B463-5BAB-B36195550B91}"/>
              </a:ext>
            </a:extLst>
          </p:cNvPr>
          <p:cNvSpPr>
            <a:spLocks noGrp="1"/>
          </p:cNvSpPr>
          <p:nvPr>
            <p:ph type="sldNum" sz="quarter" idx="12"/>
          </p:nvPr>
        </p:nvSpPr>
        <p:spPr/>
        <p:txBody>
          <a:bodyPr/>
          <a:lstStyle/>
          <a:p>
            <a:fld id="{D57F1E4F-1CFF-5643-939E-217C01CDF565}" type="slidenum">
              <a:rPr lang="en-US" dirty="0"/>
              <a:pPr/>
              <a:t>48</a:t>
            </a:fld>
            <a:endParaRPr lang="en-US"/>
          </a:p>
        </p:txBody>
      </p:sp>
      <p:sp>
        <p:nvSpPr>
          <p:cNvPr id="3" name="TextBox 2">
            <a:extLst>
              <a:ext uri="{FF2B5EF4-FFF2-40B4-BE49-F238E27FC236}">
                <a16:creationId xmlns:a16="http://schemas.microsoft.com/office/drawing/2014/main" id="{DD7B3C32-6679-3156-7EEF-CFB8955F1F04}"/>
              </a:ext>
            </a:extLst>
          </p:cNvPr>
          <p:cNvSpPr txBox="1"/>
          <p:nvPr/>
        </p:nvSpPr>
        <p:spPr>
          <a:xfrm>
            <a:off x="476688" y="-6569"/>
            <a:ext cx="5304440" cy="95410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mn-lt"/>
                <a:cs typeface="+mn-lt"/>
              </a:rPr>
              <a:t>NaN value percentage after imputation</a:t>
            </a:r>
            <a:endParaRPr lang="en-US" sz="2800">
              <a:solidFill>
                <a:schemeClr val="bg1"/>
              </a:solidFill>
            </a:endParaRPr>
          </a:p>
        </p:txBody>
      </p:sp>
      <p:pic>
        <p:nvPicPr>
          <p:cNvPr id="4" name="Picture 4" descr="Table&#10;&#10;Description automatically generated">
            <a:extLst>
              <a:ext uri="{FF2B5EF4-FFF2-40B4-BE49-F238E27FC236}">
                <a16:creationId xmlns:a16="http://schemas.microsoft.com/office/drawing/2014/main" id="{18CB5494-70CB-425F-3753-05E9CDA6C544}"/>
              </a:ext>
            </a:extLst>
          </p:cNvPr>
          <p:cNvPicPr>
            <a:picLocks noChangeAspect="1"/>
          </p:cNvPicPr>
          <p:nvPr/>
        </p:nvPicPr>
        <p:blipFill>
          <a:blip r:embed="rId2"/>
          <a:stretch>
            <a:fillRect/>
          </a:stretch>
        </p:blipFill>
        <p:spPr>
          <a:xfrm>
            <a:off x="644927" y="936672"/>
            <a:ext cx="4897820" cy="4984656"/>
          </a:xfrm>
          <a:prstGeom prst="rect">
            <a:avLst/>
          </a:prstGeom>
          <a:ln>
            <a:solidFill>
              <a:schemeClr val="tx1"/>
            </a:solidFill>
          </a:ln>
        </p:spPr>
      </p:pic>
      <p:pic>
        <p:nvPicPr>
          <p:cNvPr id="5" name="Picture 4" descr="Text&#10;&#10;Description automatically generated">
            <a:extLst>
              <a:ext uri="{FF2B5EF4-FFF2-40B4-BE49-F238E27FC236}">
                <a16:creationId xmlns:a16="http://schemas.microsoft.com/office/drawing/2014/main" id="{9CA76CC6-A6BB-9EB3-B7A3-716B67BDDB43}"/>
              </a:ext>
            </a:extLst>
          </p:cNvPr>
          <p:cNvPicPr>
            <a:picLocks noChangeAspect="1"/>
          </p:cNvPicPr>
          <p:nvPr/>
        </p:nvPicPr>
        <p:blipFill>
          <a:blip r:embed="rId3"/>
          <a:stretch>
            <a:fillRect/>
          </a:stretch>
        </p:blipFill>
        <p:spPr>
          <a:xfrm>
            <a:off x="5940962" y="956337"/>
            <a:ext cx="5606111" cy="4792919"/>
          </a:xfrm>
          <a:prstGeom prst="rect">
            <a:avLst/>
          </a:prstGeom>
          <a:ln>
            <a:solidFill>
              <a:schemeClr val="tx1"/>
            </a:solidFill>
          </a:ln>
        </p:spPr>
      </p:pic>
      <p:sp>
        <p:nvSpPr>
          <p:cNvPr id="6" name="TextBox 5">
            <a:extLst>
              <a:ext uri="{FF2B5EF4-FFF2-40B4-BE49-F238E27FC236}">
                <a16:creationId xmlns:a16="http://schemas.microsoft.com/office/drawing/2014/main" id="{89039DF2-7C5B-EE5D-F774-6563788BEC0F}"/>
              </a:ext>
            </a:extLst>
          </p:cNvPr>
          <p:cNvSpPr txBox="1"/>
          <p:nvPr/>
        </p:nvSpPr>
        <p:spPr>
          <a:xfrm>
            <a:off x="9343916" y="-6569"/>
            <a:ext cx="2371396" cy="53635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Model Building</a:t>
            </a:r>
          </a:p>
        </p:txBody>
      </p:sp>
    </p:spTree>
    <p:extLst>
      <p:ext uri="{BB962C8B-B14F-4D97-AF65-F5344CB8AC3E}">
        <p14:creationId xmlns:p14="http://schemas.microsoft.com/office/powerpoint/2010/main" val="234984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4F043-4951-B2CA-5B83-F73B5CBB1E0C}"/>
              </a:ext>
            </a:extLst>
          </p:cNvPr>
          <p:cNvSpPr>
            <a:spLocks noGrp="1"/>
          </p:cNvSpPr>
          <p:nvPr>
            <p:ph type="sldNum" sz="quarter" idx="12"/>
          </p:nvPr>
        </p:nvSpPr>
        <p:spPr/>
        <p:txBody>
          <a:bodyPr/>
          <a:lstStyle/>
          <a:p>
            <a:fld id="{D57F1E4F-1CFF-5643-939E-217C01CDF565}" type="slidenum">
              <a:rPr lang="en-US" dirty="0"/>
              <a:pPr/>
              <a:t>49</a:t>
            </a:fld>
            <a:endParaRPr lang="en-US"/>
          </a:p>
        </p:txBody>
      </p:sp>
      <p:sp>
        <p:nvSpPr>
          <p:cNvPr id="3" name="TextBox 2">
            <a:extLst>
              <a:ext uri="{FF2B5EF4-FFF2-40B4-BE49-F238E27FC236}">
                <a16:creationId xmlns:a16="http://schemas.microsoft.com/office/drawing/2014/main" id="{51FB17A3-A3F3-523D-EB83-E0B58A08FD1C}"/>
              </a:ext>
            </a:extLst>
          </p:cNvPr>
          <p:cNvSpPr txBox="1"/>
          <p:nvPr/>
        </p:nvSpPr>
        <p:spPr>
          <a:xfrm>
            <a:off x="52551" y="45982"/>
            <a:ext cx="3832991" cy="107721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Divided data in X &amp; Y set's</a:t>
            </a:r>
          </a:p>
        </p:txBody>
      </p:sp>
      <p:pic>
        <p:nvPicPr>
          <p:cNvPr id="4" name="Picture 4" descr="Graphical user interface, text&#10;&#10;Description automatically generated">
            <a:extLst>
              <a:ext uri="{FF2B5EF4-FFF2-40B4-BE49-F238E27FC236}">
                <a16:creationId xmlns:a16="http://schemas.microsoft.com/office/drawing/2014/main" id="{6A1E6CDA-718D-D19D-C62B-097771517C76}"/>
              </a:ext>
            </a:extLst>
          </p:cNvPr>
          <p:cNvPicPr>
            <a:picLocks noChangeAspect="1"/>
          </p:cNvPicPr>
          <p:nvPr/>
        </p:nvPicPr>
        <p:blipFill>
          <a:blip r:embed="rId2"/>
          <a:stretch>
            <a:fillRect/>
          </a:stretch>
        </p:blipFill>
        <p:spPr>
          <a:xfrm>
            <a:off x="3042745" y="795873"/>
            <a:ext cx="5961993" cy="5187427"/>
          </a:xfrm>
          <a:prstGeom prst="rect">
            <a:avLst/>
          </a:prstGeom>
          <a:ln>
            <a:solidFill>
              <a:schemeClr val="tx1"/>
            </a:solidFill>
          </a:ln>
        </p:spPr>
      </p:pic>
    </p:spTree>
    <p:extLst>
      <p:ext uri="{BB962C8B-B14F-4D97-AF65-F5344CB8AC3E}">
        <p14:creationId xmlns:p14="http://schemas.microsoft.com/office/powerpoint/2010/main" val="51629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EAFA-790D-BCB4-3738-FE51280FD504}"/>
              </a:ext>
            </a:extLst>
          </p:cNvPr>
          <p:cNvSpPr>
            <a:spLocks noGrp="1"/>
          </p:cNvSpPr>
          <p:nvPr>
            <p:ph type="title"/>
          </p:nvPr>
        </p:nvSpPr>
        <p:spPr>
          <a:xfrm>
            <a:off x="675745" y="624951"/>
            <a:ext cx="3840993" cy="663090"/>
          </a:xfrm>
          <a:noFill/>
        </p:spPr>
        <p:txBody>
          <a:bodyPr>
            <a:normAutofit/>
          </a:bodyPr>
          <a:lstStyle/>
          <a:p>
            <a:pPr algn="l"/>
            <a:r>
              <a:rPr lang="en-US" sz="2800" b="1">
                <a:solidFill>
                  <a:schemeClr val="tx1"/>
                </a:solidFill>
                <a:latin typeface="Garamond"/>
                <a:cs typeface="Calibri"/>
              </a:rPr>
              <a:t>METHODOLOGY:</a:t>
            </a:r>
            <a:endParaRPr lang="en-US" sz="2800" b="1">
              <a:solidFill>
                <a:schemeClr val="tx1"/>
              </a:solidFill>
              <a:latin typeface="Garamond"/>
            </a:endParaRPr>
          </a:p>
        </p:txBody>
      </p:sp>
      <p:sp>
        <p:nvSpPr>
          <p:cNvPr id="3" name="Text Placeholder 2">
            <a:extLst>
              <a:ext uri="{FF2B5EF4-FFF2-40B4-BE49-F238E27FC236}">
                <a16:creationId xmlns:a16="http://schemas.microsoft.com/office/drawing/2014/main" id="{3887326C-A4D6-F334-F387-3E9C0D188456}"/>
              </a:ext>
            </a:extLst>
          </p:cNvPr>
          <p:cNvSpPr>
            <a:spLocks noGrp="1"/>
          </p:cNvSpPr>
          <p:nvPr>
            <p:ph type="body" idx="1"/>
          </p:nvPr>
        </p:nvSpPr>
        <p:spPr>
          <a:xfrm>
            <a:off x="685583" y="1357382"/>
            <a:ext cx="4947622" cy="362368"/>
          </a:xfrm>
          <a:ln>
            <a:solidFill>
              <a:schemeClr val="accent3"/>
            </a:solidFill>
          </a:ln>
        </p:spPr>
        <p:txBody>
          <a:bodyPr/>
          <a:lstStyle/>
          <a:p>
            <a:r>
              <a:rPr lang="en-US" sz="1600" b="1">
                <a:latin typeface="Garamond"/>
                <a:cs typeface="Calibri"/>
              </a:rPr>
              <a:t>DATA COLLECTION:</a:t>
            </a:r>
          </a:p>
        </p:txBody>
      </p:sp>
      <p:sp>
        <p:nvSpPr>
          <p:cNvPr id="4" name="Content Placeholder 3">
            <a:extLst>
              <a:ext uri="{FF2B5EF4-FFF2-40B4-BE49-F238E27FC236}">
                <a16:creationId xmlns:a16="http://schemas.microsoft.com/office/drawing/2014/main" id="{722A69B5-917A-4751-B679-C419030EEC6F}"/>
              </a:ext>
            </a:extLst>
          </p:cNvPr>
          <p:cNvSpPr>
            <a:spLocks noGrp="1"/>
          </p:cNvSpPr>
          <p:nvPr>
            <p:ph sz="half" idx="2"/>
          </p:nvPr>
        </p:nvSpPr>
        <p:spPr>
          <a:xfrm>
            <a:off x="675745" y="1858433"/>
            <a:ext cx="5043440" cy="4297819"/>
          </a:xfrm>
          <a:solidFill>
            <a:schemeClr val="accent3">
              <a:lumMod val="20000"/>
              <a:lumOff val="80000"/>
            </a:schemeClr>
          </a:solidFill>
        </p:spPr>
        <p:txBody>
          <a:bodyPr vert="horz" lIns="91440" tIns="45720" rIns="91440" bIns="45720" rtlCol="0" anchor="t">
            <a:noAutofit/>
          </a:bodyPr>
          <a:lstStyle/>
          <a:p>
            <a:pPr>
              <a:buSzPct val="114999"/>
            </a:pPr>
            <a:r>
              <a:rPr lang="en-US" sz="1600">
                <a:ea typeface="+mn-lt"/>
                <a:cs typeface="+mn-lt"/>
              </a:rPr>
              <a:t>Patient Survival Prediction Dataset; This dataset was found on Kaggle, a community-based repository of datasets.</a:t>
            </a:r>
            <a:endParaRPr lang="en-US" sz="1600">
              <a:latin typeface="Garamond"/>
              <a:ea typeface="+mn-lt"/>
              <a:cs typeface="+mn-lt"/>
            </a:endParaRPr>
          </a:p>
          <a:p>
            <a:pPr>
              <a:buSzPct val="114999"/>
            </a:pPr>
            <a:r>
              <a:rPr lang="en-US" sz="1600">
                <a:latin typeface="Garamond"/>
                <a:ea typeface="+mn-lt"/>
                <a:cs typeface="+mn-lt"/>
              </a:rPr>
              <a:t> (</a:t>
            </a:r>
            <a:r>
              <a:rPr lang="en-US" sz="1600">
                <a:ea typeface="+mn-lt"/>
                <a:cs typeface="+mn-lt"/>
                <a:hlinkClick r:id="rId2"/>
              </a:rPr>
              <a:t>https://www.kaggle.com/datasets/sadiaanzum/patient-survival-prediction-dataset?select=Dataset.csv</a:t>
            </a:r>
            <a:r>
              <a:rPr lang="en-US" sz="1600">
                <a:latin typeface="Garamond"/>
                <a:ea typeface="+mn-lt"/>
                <a:cs typeface="+mn-lt"/>
              </a:rPr>
              <a:t>).</a:t>
            </a:r>
          </a:p>
          <a:p>
            <a:pPr>
              <a:buSzPct val="114999"/>
            </a:pPr>
            <a:r>
              <a:rPr lang="en-US" sz="1600">
                <a:ea typeface="+mn-lt"/>
                <a:cs typeface="+mn-lt"/>
              </a:rPr>
              <a:t>Source of the dataset: </a:t>
            </a:r>
            <a:r>
              <a:rPr lang="en-US" sz="1600">
                <a:ea typeface="+mn-lt"/>
                <a:cs typeface="+mn-lt"/>
                <a:hlinkClick r:id="rId3"/>
              </a:rPr>
              <a:t>https://journals.lww.com/ccmjournal/Citation/2019/01001/33__THE_GLOBAL_OPEN_SOURCE_SEVERITY_OF_ILLNESS.36.aspx</a:t>
            </a:r>
            <a:endParaRPr lang="en-US" sz="1600">
              <a:latin typeface="Garamond"/>
              <a:ea typeface="+mn-lt"/>
              <a:cs typeface="+mn-lt"/>
            </a:endParaRPr>
          </a:p>
          <a:p>
            <a:pPr>
              <a:buSzPct val="114999"/>
            </a:pPr>
            <a:r>
              <a:rPr lang="en-US" sz="1600">
                <a:latin typeface="Garamond"/>
                <a:ea typeface="+mn-lt"/>
                <a:cs typeface="+mn-lt"/>
              </a:rPr>
              <a:t>Data collection from </a:t>
            </a:r>
            <a:r>
              <a:rPr lang="en-US" sz="1600">
                <a:ea typeface="+mn-lt"/>
                <a:cs typeface="+mn-lt"/>
              </a:rPr>
              <a:t>two large intensive care databases from three countries</a:t>
            </a:r>
            <a:r>
              <a:rPr lang="en-US" sz="1600">
                <a:latin typeface="Garamond"/>
                <a:ea typeface="+mn-lt"/>
                <a:cs typeface="+mn-lt"/>
              </a:rPr>
              <a:t>, </a:t>
            </a:r>
            <a:r>
              <a:rPr lang="en-US" sz="1600" b="1">
                <a:latin typeface="Garamond"/>
                <a:ea typeface="+mn-lt"/>
                <a:cs typeface="+mn-lt"/>
              </a:rPr>
              <a:t>Australia and New Zealand (Australian and New Zealand Intensive Care Society Adult Patient Database </a:t>
            </a:r>
            <a:r>
              <a:rPr lang="en-US" sz="1600">
                <a:latin typeface="Garamond"/>
                <a:ea typeface="+mn-lt"/>
                <a:cs typeface="+mn-lt"/>
              </a:rPr>
              <a:t>[ANZICS-APD]</a:t>
            </a:r>
            <a:r>
              <a:rPr lang="en-US" sz="1600" b="1">
                <a:latin typeface="Garamond"/>
                <a:ea typeface="+mn-lt"/>
                <a:cs typeface="+mn-lt"/>
              </a:rPr>
              <a:t>)</a:t>
            </a:r>
            <a:r>
              <a:rPr lang="en-US" sz="1600">
                <a:latin typeface="Garamond"/>
                <a:ea typeface="+mn-lt"/>
                <a:cs typeface="+mn-lt"/>
              </a:rPr>
              <a:t> and </a:t>
            </a:r>
            <a:r>
              <a:rPr lang="en-US" sz="1600" b="1">
                <a:latin typeface="Garamond"/>
                <a:ea typeface="+mn-lt"/>
                <a:cs typeface="+mn-lt"/>
              </a:rPr>
              <a:t>the United States</a:t>
            </a:r>
            <a:r>
              <a:rPr lang="en-US" sz="1600">
                <a:latin typeface="Garamond"/>
                <a:ea typeface="+mn-lt"/>
                <a:cs typeface="+mn-lt"/>
              </a:rPr>
              <a:t> </a:t>
            </a:r>
            <a:r>
              <a:rPr lang="en-US" sz="1600" b="1">
                <a:latin typeface="Garamond"/>
                <a:ea typeface="+mn-lt"/>
                <a:cs typeface="+mn-lt"/>
              </a:rPr>
              <a:t>(</a:t>
            </a:r>
            <a:r>
              <a:rPr lang="en-US" sz="1600" err="1">
                <a:latin typeface="Garamond"/>
                <a:ea typeface="+mn-lt"/>
                <a:cs typeface="+mn-lt"/>
              </a:rPr>
              <a:t>eICU</a:t>
            </a:r>
            <a:r>
              <a:rPr lang="en-US" sz="1600">
                <a:latin typeface="Garamond"/>
                <a:ea typeface="+mn-lt"/>
                <a:cs typeface="+mn-lt"/>
              </a:rPr>
              <a:t> </a:t>
            </a:r>
            <a:r>
              <a:rPr lang="en-US" sz="1600" b="1">
                <a:latin typeface="Garamond"/>
                <a:ea typeface="+mn-lt"/>
                <a:cs typeface="+mn-lt"/>
              </a:rPr>
              <a:t>Collaborative Research Database</a:t>
            </a:r>
            <a:r>
              <a:rPr lang="en-US" sz="1600">
                <a:latin typeface="Garamond"/>
                <a:ea typeface="+mn-lt"/>
                <a:cs typeface="+mn-lt"/>
              </a:rPr>
              <a:t> [</a:t>
            </a:r>
            <a:r>
              <a:rPr lang="en-US" sz="1600" err="1">
                <a:latin typeface="Garamond"/>
                <a:ea typeface="+mn-lt"/>
                <a:cs typeface="+mn-lt"/>
              </a:rPr>
              <a:t>eICU</a:t>
            </a:r>
            <a:r>
              <a:rPr lang="en-US" sz="1600">
                <a:latin typeface="Garamond"/>
                <a:ea typeface="+mn-lt"/>
                <a:cs typeface="+mn-lt"/>
              </a:rPr>
              <a:t>-CRD</a:t>
            </a:r>
            <a:r>
              <a:rPr lang="en-US" sz="1600" b="1">
                <a:latin typeface="Garamond"/>
                <a:ea typeface="+mn-lt"/>
                <a:cs typeface="+mn-lt"/>
              </a:rPr>
              <a:t>)</a:t>
            </a:r>
            <a:endParaRPr lang="en-US" sz="1600" b="1"/>
          </a:p>
          <a:p>
            <a:pPr>
              <a:buSzPct val="114999"/>
            </a:pPr>
            <a:endParaRPr lang="en-US" sz="1800">
              <a:latin typeface="Garamond"/>
              <a:cs typeface="Calibri"/>
            </a:endParaRPr>
          </a:p>
        </p:txBody>
      </p:sp>
      <p:sp>
        <p:nvSpPr>
          <p:cNvPr id="5" name="Text Placeholder 4">
            <a:extLst>
              <a:ext uri="{FF2B5EF4-FFF2-40B4-BE49-F238E27FC236}">
                <a16:creationId xmlns:a16="http://schemas.microsoft.com/office/drawing/2014/main" id="{D51AD44A-0145-1A9E-3C96-982094F44496}"/>
              </a:ext>
            </a:extLst>
          </p:cNvPr>
          <p:cNvSpPr>
            <a:spLocks noGrp="1"/>
          </p:cNvSpPr>
          <p:nvPr>
            <p:ph type="body" sz="quarter" idx="3"/>
          </p:nvPr>
        </p:nvSpPr>
        <p:spPr>
          <a:xfrm>
            <a:off x="6518477" y="1354310"/>
            <a:ext cx="4945543" cy="365439"/>
          </a:xfrm>
          <a:ln>
            <a:solidFill>
              <a:schemeClr val="accent3"/>
            </a:solidFill>
          </a:ln>
        </p:spPr>
        <p:txBody>
          <a:bodyPr/>
          <a:lstStyle/>
          <a:p>
            <a:r>
              <a:rPr lang="en-US" sz="1600" b="1">
                <a:latin typeface="Garamond"/>
                <a:cs typeface="Calibri"/>
              </a:rPr>
              <a:t>DATA DESCRIPTION:</a:t>
            </a:r>
          </a:p>
        </p:txBody>
      </p:sp>
      <p:sp>
        <p:nvSpPr>
          <p:cNvPr id="6" name="Content Placeholder 5">
            <a:extLst>
              <a:ext uri="{FF2B5EF4-FFF2-40B4-BE49-F238E27FC236}">
                <a16:creationId xmlns:a16="http://schemas.microsoft.com/office/drawing/2014/main" id="{BCEE3C66-E488-86A3-B793-E2F910A2FC63}"/>
              </a:ext>
            </a:extLst>
          </p:cNvPr>
          <p:cNvSpPr>
            <a:spLocks noGrp="1"/>
          </p:cNvSpPr>
          <p:nvPr>
            <p:ph sz="quarter" idx="4"/>
          </p:nvPr>
        </p:nvSpPr>
        <p:spPr>
          <a:xfrm>
            <a:off x="6454960" y="1858433"/>
            <a:ext cx="5036323" cy="4194497"/>
          </a:xfrm>
          <a:solidFill>
            <a:schemeClr val="accent3">
              <a:lumMod val="20000"/>
              <a:lumOff val="80000"/>
            </a:schemeClr>
          </a:solidFill>
        </p:spPr>
        <p:txBody>
          <a:bodyPr vert="horz" lIns="91440" tIns="45720" rIns="91440" bIns="45720" rtlCol="0" anchor="t">
            <a:noAutofit/>
          </a:bodyPr>
          <a:lstStyle/>
          <a:p>
            <a:pPr>
              <a:buSzPct val="114999"/>
            </a:pPr>
            <a:r>
              <a:rPr lang="en-US" sz="1600">
                <a:ea typeface="+mn-lt"/>
                <a:cs typeface="+mn-lt"/>
              </a:rPr>
              <a:t>Chronic Health Evaluation from Collaborative Research Database, using </a:t>
            </a:r>
            <a:r>
              <a:rPr lang="en-US" sz="1600" b="1">
                <a:ea typeface="+mn-lt"/>
                <a:cs typeface="+mn-lt"/>
              </a:rPr>
              <a:t>GOSSIS-1</a:t>
            </a:r>
            <a:r>
              <a:rPr lang="en-US" sz="1600">
                <a:ea typeface="+mn-lt"/>
                <a:cs typeface="+mn-lt"/>
              </a:rPr>
              <a:t> = Global Open Source Severity of Illness Score-1 and Acute Physiology and Chronic Health Evaluation (</a:t>
            </a:r>
            <a:r>
              <a:rPr lang="en-US" sz="1600" b="1">
                <a:ea typeface="+mn-lt"/>
                <a:cs typeface="+mn-lt"/>
              </a:rPr>
              <a:t>APACHE</a:t>
            </a:r>
            <a:r>
              <a:rPr lang="en-US" sz="1600">
                <a:ea typeface="+mn-lt"/>
                <a:cs typeface="+mn-lt"/>
              </a:rPr>
              <a:t>) was carried out.</a:t>
            </a:r>
            <a:endParaRPr lang="en-US" sz="1600"/>
          </a:p>
          <a:p>
            <a:pPr>
              <a:buSzPct val="114999"/>
            </a:pPr>
            <a:r>
              <a:rPr lang="en-US" sz="1600">
                <a:ea typeface="+mn-lt"/>
                <a:cs typeface="+mn-lt"/>
              </a:rPr>
              <a:t>GOSSIS-1 is a modern, free, open-source in hospital mortality prediction algorithm for critical care patients, achieving excellent discrimination and calibration across three countries.</a:t>
            </a:r>
            <a:endParaRPr lang="en-US" sz="1600"/>
          </a:p>
          <a:p>
            <a:pPr>
              <a:buSzPct val="114999"/>
            </a:pPr>
            <a:r>
              <a:rPr lang="en-US" sz="1600">
                <a:latin typeface="Garamond"/>
                <a:cs typeface="Calibri"/>
              </a:rPr>
              <a:t>This dataset has a total of 186 columns and 91,713 rows. The rows indicate a patient, then the columns represent the patient’s characteristics and health attributes. </a:t>
            </a:r>
            <a:endParaRPr lang="en-US" sz="1600">
              <a:ea typeface="+mn-lt"/>
              <a:cs typeface="+mn-lt"/>
            </a:endParaRPr>
          </a:p>
          <a:p>
            <a:pPr>
              <a:buSzPct val="114999"/>
            </a:pPr>
            <a:r>
              <a:rPr lang="en-US" sz="1600">
                <a:ea typeface="+mn-lt"/>
                <a:cs typeface="+mn-lt"/>
              </a:rPr>
              <a:t>Dataset consist of information on patient demographic data and medical history including vitals, comorbidities and chronic conditions. </a:t>
            </a:r>
            <a:endParaRPr lang="en-US" sz="1600">
              <a:latin typeface="Garamond"/>
              <a:cs typeface="Calibri"/>
            </a:endParaRPr>
          </a:p>
          <a:p>
            <a:pPr>
              <a:buSzPct val="114999"/>
            </a:pPr>
            <a:endParaRPr lang="en-US" sz="1400">
              <a:latin typeface="Garamond"/>
              <a:cs typeface="Calibri"/>
            </a:endParaRPr>
          </a:p>
          <a:p>
            <a:pPr marL="0" indent="0">
              <a:buSzPct val="114999"/>
              <a:buNone/>
            </a:pPr>
            <a:endParaRPr lang="en-US" sz="1200">
              <a:latin typeface="Garamond"/>
              <a:cs typeface="Calibri"/>
            </a:endParaRPr>
          </a:p>
          <a:p>
            <a:pPr>
              <a:buSzPct val="114999"/>
            </a:pPr>
            <a:endParaRPr lang="en-US" sz="1200">
              <a:latin typeface="Garamond"/>
              <a:cs typeface="Calibri"/>
            </a:endParaRPr>
          </a:p>
          <a:p>
            <a:pPr>
              <a:buSzPct val="114999"/>
            </a:pPr>
            <a:endParaRPr lang="en-US" sz="1200">
              <a:latin typeface="Garamond"/>
              <a:cs typeface="Calibri"/>
            </a:endParaRPr>
          </a:p>
          <a:p>
            <a:pPr>
              <a:buSzPct val="114999"/>
            </a:pPr>
            <a:endParaRPr lang="en-US" sz="1200">
              <a:latin typeface="Garamond"/>
              <a:cs typeface="Calibri"/>
            </a:endParaRPr>
          </a:p>
        </p:txBody>
      </p:sp>
    </p:spTree>
    <p:extLst>
      <p:ext uri="{BB962C8B-B14F-4D97-AF65-F5344CB8AC3E}">
        <p14:creationId xmlns:p14="http://schemas.microsoft.com/office/powerpoint/2010/main" val="1267405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1082EE-24D0-ED18-04C7-C11E48FAEF7D}"/>
              </a:ext>
            </a:extLst>
          </p:cNvPr>
          <p:cNvSpPr txBox="1"/>
          <p:nvPr/>
        </p:nvSpPr>
        <p:spPr>
          <a:xfrm>
            <a:off x="-3286" y="3284"/>
            <a:ext cx="5547491"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Random Forest Model on original data</a:t>
            </a:r>
          </a:p>
        </p:txBody>
      </p:sp>
      <p:pic>
        <p:nvPicPr>
          <p:cNvPr id="4" name="Picture 4" descr="Graphical user interface, text, application, email&#10;&#10;Description automatically generated">
            <a:extLst>
              <a:ext uri="{FF2B5EF4-FFF2-40B4-BE49-F238E27FC236}">
                <a16:creationId xmlns:a16="http://schemas.microsoft.com/office/drawing/2014/main" id="{CA8B1320-7CB7-A124-969D-98CDB9BE5E64}"/>
              </a:ext>
            </a:extLst>
          </p:cNvPr>
          <p:cNvPicPr>
            <a:picLocks noChangeAspect="1"/>
          </p:cNvPicPr>
          <p:nvPr/>
        </p:nvPicPr>
        <p:blipFill>
          <a:blip r:embed="rId2"/>
          <a:stretch>
            <a:fillRect/>
          </a:stretch>
        </p:blipFill>
        <p:spPr>
          <a:xfrm>
            <a:off x="559676" y="608240"/>
            <a:ext cx="9666888" cy="5641518"/>
          </a:xfrm>
          <a:prstGeom prst="rect">
            <a:avLst/>
          </a:prstGeom>
        </p:spPr>
      </p:pic>
      <p:pic>
        <p:nvPicPr>
          <p:cNvPr id="5" name="Picture 5" descr="Table&#10;&#10;Description automatically generated">
            <a:extLst>
              <a:ext uri="{FF2B5EF4-FFF2-40B4-BE49-F238E27FC236}">
                <a16:creationId xmlns:a16="http://schemas.microsoft.com/office/drawing/2014/main" id="{76FF0F87-8F8A-6617-BAEE-E4FD339A001D}"/>
              </a:ext>
            </a:extLst>
          </p:cNvPr>
          <p:cNvPicPr>
            <a:picLocks noChangeAspect="1"/>
          </p:cNvPicPr>
          <p:nvPr/>
        </p:nvPicPr>
        <p:blipFill>
          <a:blip r:embed="rId3"/>
          <a:stretch>
            <a:fillRect/>
          </a:stretch>
        </p:blipFill>
        <p:spPr>
          <a:xfrm>
            <a:off x="6944712" y="1307746"/>
            <a:ext cx="4543096" cy="3979749"/>
          </a:xfrm>
          <a:prstGeom prst="rect">
            <a:avLst/>
          </a:prstGeom>
          <a:ln>
            <a:solidFill>
              <a:schemeClr val="tx1"/>
            </a:solidFill>
          </a:ln>
        </p:spPr>
      </p:pic>
    </p:spTree>
    <p:extLst>
      <p:ext uri="{BB962C8B-B14F-4D97-AF65-F5344CB8AC3E}">
        <p14:creationId xmlns:p14="http://schemas.microsoft.com/office/powerpoint/2010/main" val="2532324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88956-F737-F3B7-B294-BE89627A14DD}"/>
              </a:ext>
            </a:extLst>
          </p:cNvPr>
          <p:cNvSpPr>
            <a:spLocks noGrp="1"/>
          </p:cNvSpPr>
          <p:nvPr>
            <p:ph type="sldNum" sz="quarter" idx="12"/>
          </p:nvPr>
        </p:nvSpPr>
        <p:spPr/>
        <p:txBody>
          <a:bodyPr/>
          <a:lstStyle/>
          <a:p>
            <a:fld id="{D57F1E4F-1CFF-5643-939E-217C01CDF565}" type="slidenum">
              <a:rPr lang="en-US" dirty="0"/>
              <a:pPr/>
              <a:t>51</a:t>
            </a:fld>
            <a:endParaRPr lang="en-US"/>
          </a:p>
        </p:txBody>
      </p:sp>
      <p:sp>
        <p:nvSpPr>
          <p:cNvPr id="3" name="TextBox 2">
            <a:extLst>
              <a:ext uri="{FF2B5EF4-FFF2-40B4-BE49-F238E27FC236}">
                <a16:creationId xmlns:a16="http://schemas.microsoft.com/office/drawing/2014/main" id="{234A903D-EC8A-4695-DC4C-E7E7FBEFE7F5}"/>
              </a:ext>
            </a:extLst>
          </p:cNvPr>
          <p:cNvSpPr txBox="1"/>
          <p:nvPr/>
        </p:nvSpPr>
        <p:spPr>
          <a:xfrm>
            <a:off x="6568" y="3284"/>
            <a:ext cx="7347388"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Columns which are influential for model prediction</a:t>
            </a:r>
          </a:p>
        </p:txBody>
      </p:sp>
      <p:pic>
        <p:nvPicPr>
          <p:cNvPr id="4" name="Picture 4" descr="Graphical user interface, text, application, email&#10;&#10;Description automatically generated">
            <a:extLst>
              <a:ext uri="{FF2B5EF4-FFF2-40B4-BE49-F238E27FC236}">
                <a16:creationId xmlns:a16="http://schemas.microsoft.com/office/drawing/2014/main" id="{0B557E96-5E32-3A51-172D-AF101FB640C7}"/>
              </a:ext>
            </a:extLst>
          </p:cNvPr>
          <p:cNvPicPr>
            <a:picLocks noChangeAspect="1"/>
          </p:cNvPicPr>
          <p:nvPr/>
        </p:nvPicPr>
        <p:blipFill>
          <a:blip r:embed="rId2"/>
          <a:stretch>
            <a:fillRect/>
          </a:stretch>
        </p:blipFill>
        <p:spPr>
          <a:xfrm>
            <a:off x="717332" y="1096090"/>
            <a:ext cx="3439510" cy="1538992"/>
          </a:xfrm>
          <a:prstGeom prst="rect">
            <a:avLst/>
          </a:prstGeom>
        </p:spPr>
      </p:pic>
      <p:pic>
        <p:nvPicPr>
          <p:cNvPr id="5" name="Picture 5" descr="Chart, bar chart&#10;&#10;Description automatically generated">
            <a:extLst>
              <a:ext uri="{FF2B5EF4-FFF2-40B4-BE49-F238E27FC236}">
                <a16:creationId xmlns:a16="http://schemas.microsoft.com/office/drawing/2014/main" id="{3375571C-F1B4-9083-3E63-5B1D82BE7FE8}"/>
              </a:ext>
            </a:extLst>
          </p:cNvPr>
          <p:cNvPicPr>
            <a:picLocks noChangeAspect="1"/>
          </p:cNvPicPr>
          <p:nvPr/>
        </p:nvPicPr>
        <p:blipFill>
          <a:blip r:embed="rId3"/>
          <a:stretch>
            <a:fillRect/>
          </a:stretch>
        </p:blipFill>
        <p:spPr>
          <a:xfrm>
            <a:off x="4264573" y="802078"/>
            <a:ext cx="7275785" cy="5240706"/>
          </a:xfrm>
          <a:prstGeom prst="rect">
            <a:avLst/>
          </a:prstGeom>
        </p:spPr>
      </p:pic>
    </p:spTree>
    <p:extLst>
      <p:ext uri="{BB962C8B-B14F-4D97-AF65-F5344CB8AC3E}">
        <p14:creationId xmlns:p14="http://schemas.microsoft.com/office/powerpoint/2010/main" val="2433771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69BB4-AB11-63AC-9E0A-A82111A9607D}"/>
              </a:ext>
            </a:extLst>
          </p:cNvPr>
          <p:cNvSpPr txBox="1"/>
          <p:nvPr/>
        </p:nvSpPr>
        <p:spPr>
          <a:xfrm>
            <a:off x="-3285" y="3285"/>
            <a:ext cx="2762250" cy="53635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Confusion Matrix</a:t>
            </a:r>
          </a:p>
        </p:txBody>
      </p:sp>
      <p:pic>
        <p:nvPicPr>
          <p:cNvPr id="5" name="Picture 5" descr="Graphical user interface, text, application&#10;&#10;Description automatically generated">
            <a:extLst>
              <a:ext uri="{FF2B5EF4-FFF2-40B4-BE49-F238E27FC236}">
                <a16:creationId xmlns:a16="http://schemas.microsoft.com/office/drawing/2014/main" id="{21960F97-1692-2840-7BF4-58FC49920D1F}"/>
              </a:ext>
            </a:extLst>
          </p:cNvPr>
          <p:cNvPicPr>
            <a:picLocks noChangeAspect="1"/>
          </p:cNvPicPr>
          <p:nvPr/>
        </p:nvPicPr>
        <p:blipFill>
          <a:blip r:embed="rId2"/>
          <a:stretch>
            <a:fillRect/>
          </a:stretch>
        </p:blipFill>
        <p:spPr>
          <a:xfrm>
            <a:off x="914401" y="1040543"/>
            <a:ext cx="4096406" cy="1334775"/>
          </a:xfrm>
          <a:prstGeom prst="rect">
            <a:avLst/>
          </a:prstGeom>
        </p:spPr>
      </p:pic>
      <p:pic>
        <p:nvPicPr>
          <p:cNvPr id="6" name="Picture 6" descr="Chart, treemap chart&#10;&#10;Description automatically generated">
            <a:extLst>
              <a:ext uri="{FF2B5EF4-FFF2-40B4-BE49-F238E27FC236}">
                <a16:creationId xmlns:a16="http://schemas.microsoft.com/office/drawing/2014/main" id="{6D9B6C58-0E90-E8DC-DD99-D4A5BF4291B0}"/>
              </a:ext>
            </a:extLst>
          </p:cNvPr>
          <p:cNvPicPr>
            <a:picLocks noChangeAspect="1"/>
          </p:cNvPicPr>
          <p:nvPr/>
        </p:nvPicPr>
        <p:blipFill>
          <a:blip r:embed="rId3"/>
          <a:stretch>
            <a:fillRect/>
          </a:stretch>
        </p:blipFill>
        <p:spPr>
          <a:xfrm>
            <a:off x="5210504" y="721059"/>
            <a:ext cx="5830612" cy="5429019"/>
          </a:xfrm>
          <a:prstGeom prst="rect">
            <a:avLst/>
          </a:prstGeom>
        </p:spPr>
      </p:pic>
    </p:spTree>
    <p:extLst>
      <p:ext uri="{BB962C8B-B14F-4D97-AF65-F5344CB8AC3E}">
        <p14:creationId xmlns:p14="http://schemas.microsoft.com/office/powerpoint/2010/main" val="2255408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88956-F737-F3B7-B294-BE89627A14DD}"/>
              </a:ext>
            </a:extLst>
          </p:cNvPr>
          <p:cNvSpPr>
            <a:spLocks noGrp="1"/>
          </p:cNvSpPr>
          <p:nvPr>
            <p:ph type="sldNum" sz="quarter" idx="12"/>
          </p:nvPr>
        </p:nvSpPr>
        <p:spPr/>
        <p:txBody>
          <a:bodyPr/>
          <a:lstStyle/>
          <a:p>
            <a:fld id="{D57F1E4F-1CFF-5643-939E-217C01CDF565}" type="slidenum">
              <a:rPr lang="en-US" dirty="0"/>
              <a:pPr/>
              <a:t>53</a:t>
            </a:fld>
            <a:endParaRPr lang="en-US"/>
          </a:p>
        </p:txBody>
      </p:sp>
      <p:pic>
        <p:nvPicPr>
          <p:cNvPr id="4" name="Picture 4" descr="Text&#10;&#10;Description automatically generated">
            <a:extLst>
              <a:ext uri="{FF2B5EF4-FFF2-40B4-BE49-F238E27FC236}">
                <a16:creationId xmlns:a16="http://schemas.microsoft.com/office/drawing/2014/main" id="{56FABE4F-6BB0-7DE4-AE2E-FE53C633DFA8}"/>
              </a:ext>
            </a:extLst>
          </p:cNvPr>
          <p:cNvPicPr>
            <a:picLocks noChangeAspect="1"/>
          </p:cNvPicPr>
          <p:nvPr/>
        </p:nvPicPr>
        <p:blipFill>
          <a:blip r:embed="rId2"/>
          <a:stretch>
            <a:fillRect/>
          </a:stretch>
        </p:blipFill>
        <p:spPr>
          <a:xfrm>
            <a:off x="638503" y="1789499"/>
            <a:ext cx="5738648" cy="2687791"/>
          </a:xfrm>
          <a:prstGeom prst="rect">
            <a:avLst/>
          </a:prstGeom>
        </p:spPr>
      </p:pic>
      <p:sp>
        <p:nvSpPr>
          <p:cNvPr id="5" name="TextBox 4">
            <a:extLst>
              <a:ext uri="{FF2B5EF4-FFF2-40B4-BE49-F238E27FC236}">
                <a16:creationId xmlns:a16="http://schemas.microsoft.com/office/drawing/2014/main" id="{33D242B5-D655-58B7-5F2C-32636F1682BA}"/>
              </a:ext>
            </a:extLst>
          </p:cNvPr>
          <p:cNvSpPr txBox="1"/>
          <p:nvPr/>
        </p:nvSpPr>
        <p:spPr>
          <a:xfrm>
            <a:off x="3284" y="-1"/>
            <a:ext cx="2016672"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ROC AUC</a:t>
            </a:r>
          </a:p>
        </p:txBody>
      </p:sp>
      <p:pic>
        <p:nvPicPr>
          <p:cNvPr id="6" name="Picture 6" descr="Chart&#10;&#10;Description automatically generated">
            <a:extLst>
              <a:ext uri="{FF2B5EF4-FFF2-40B4-BE49-F238E27FC236}">
                <a16:creationId xmlns:a16="http://schemas.microsoft.com/office/drawing/2014/main" id="{87BECD12-0243-6B4D-6434-1626C31FDAF0}"/>
              </a:ext>
            </a:extLst>
          </p:cNvPr>
          <p:cNvPicPr>
            <a:picLocks noChangeAspect="1"/>
          </p:cNvPicPr>
          <p:nvPr/>
        </p:nvPicPr>
        <p:blipFill>
          <a:blip r:embed="rId3"/>
          <a:stretch>
            <a:fillRect/>
          </a:stretch>
        </p:blipFill>
        <p:spPr>
          <a:xfrm>
            <a:off x="6366642" y="936364"/>
            <a:ext cx="4713889" cy="4788204"/>
          </a:xfrm>
          <a:prstGeom prst="rect">
            <a:avLst/>
          </a:prstGeom>
        </p:spPr>
      </p:pic>
    </p:spTree>
    <p:extLst>
      <p:ext uri="{BB962C8B-B14F-4D97-AF65-F5344CB8AC3E}">
        <p14:creationId xmlns:p14="http://schemas.microsoft.com/office/powerpoint/2010/main" val="21310973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39E804-1140-408E-7A46-D4D79AE52965}"/>
              </a:ext>
            </a:extLst>
          </p:cNvPr>
          <p:cNvSpPr>
            <a:spLocks noGrp="1"/>
          </p:cNvSpPr>
          <p:nvPr>
            <p:ph type="sldNum" sz="quarter" idx="12"/>
          </p:nvPr>
        </p:nvSpPr>
        <p:spPr/>
        <p:txBody>
          <a:bodyPr/>
          <a:lstStyle/>
          <a:p>
            <a:fld id="{D57F1E4F-1CFF-5643-939E-217C01CDF565}" type="slidenum">
              <a:rPr lang="en-US" dirty="0"/>
              <a:pPr/>
              <a:t>54</a:t>
            </a:fld>
            <a:endParaRPr lang="en-US"/>
          </a:p>
        </p:txBody>
      </p:sp>
      <p:sp>
        <p:nvSpPr>
          <p:cNvPr id="3" name="TextBox 2">
            <a:extLst>
              <a:ext uri="{FF2B5EF4-FFF2-40B4-BE49-F238E27FC236}">
                <a16:creationId xmlns:a16="http://schemas.microsoft.com/office/drawing/2014/main" id="{D530BA05-E1EC-55A9-8597-F4EF5D74E836}"/>
              </a:ext>
            </a:extLst>
          </p:cNvPr>
          <p:cNvSpPr txBox="1"/>
          <p:nvPr/>
        </p:nvSpPr>
        <p:spPr>
          <a:xfrm>
            <a:off x="6569" y="49267"/>
            <a:ext cx="8582353"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ea typeface="+mn-lt"/>
                <a:cs typeface="+mn-lt"/>
              </a:rPr>
              <a:t>Hyperparametric tuning with RandomizedSearchCV</a:t>
            </a:r>
            <a:endParaRPr lang="en-US" sz="3200">
              <a:solidFill>
                <a:schemeClr val="bg1"/>
              </a:solidFill>
            </a:endParaRPr>
          </a:p>
        </p:txBody>
      </p:sp>
      <p:pic>
        <p:nvPicPr>
          <p:cNvPr id="4" name="Picture 4" descr="Text&#10;&#10;Description automatically generated">
            <a:extLst>
              <a:ext uri="{FF2B5EF4-FFF2-40B4-BE49-F238E27FC236}">
                <a16:creationId xmlns:a16="http://schemas.microsoft.com/office/drawing/2014/main" id="{F702E7BE-2A50-2391-C9AC-1AF13E520FAE}"/>
              </a:ext>
            </a:extLst>
          </p:cNvPr>
          <p:cNvPicPr>
            <a:picLocks noChangeAspect="1"/>
          </p:cNvPicPr>
          <p:nvPr/>
        </p:nvPicPr>
        <p:blipFill>
          <a:blip r:embed="rId2"/>
          <a:stretch>
            <a:fillRect/>
          </a:stretch>
        </p:blipFill>
        <p:spPr>
          <a:xfrm>
            <a:off x="1072055" y="745525"/>
            <a:ext cx="9745717" cy="5472054"/>
          </a:xfrm>
          <a:prstGeom prst="rect">
            <a:avLst/>
          </a:prstGeom>
        </p:spPr>
      </p:pic>
    </p:spTree>
    <p:extLst>
      <p:ext uri="{BB962C8B-B14F-4D97-AF65-F5344CB8AC3E}">
        <p14:creationId xmlns:p14="http://schemas.microsoft.com/office/powerpoint/2010/main" val="1234990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4B8AB-32C2-7676-3767-78649FD1B483}"/>
              </a:ext>
            </a:extLst>
          </p:cNvPr>
          <p:cNvSpPr txBox="1"/>
          <p:nvPr/>
        </p:nvSpPr>
        <p:spPr>
          <a:xfrm>
            <a:off x="78827" y="45981"/>
            <a:ext cx="6355475" cy="107721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ea typeface="+mn-lt"/>
                <a:cs typeface="+mn-lt"/>
              </a:rPr>
              <a:t>Second Random forest model with RandomizedSearchCV on original data</a:t>
            </a:r>
            <a:endParaRPr lang="en-US" sz="3200">
              <a:solidFill>
                <a:schemeClr val="bg1"/>
              </a:solidFill>
            </a:endParaRPr>
          </a:p>
        </p:txBody>
      </p:sp>
      <p:pic>
        <p:nvPicPr>
          <p:cNvPr id="4" name="Picture 4" descr="Graphical user interface, text, application&#10;&#10;Description automatically generated">
            <a:extLst>
              <a:ext uri="{FF2B5EF4-FFF2-40B4-BE49-F238E27FC236}">
                <a16:creationId xmlns:a16="http://schemas.microsoft.com/office/drawing/2014/main" id="{A4AEF622-3E4A-0516-BEC8-BE4B3E25A528}"/>
              </a:ext>
            </a:extLst>
          </p:cNvPr>
          <p:cNvPicPr>
            <a:picLocks noChangeAspect="1"/>
          </p:cNvPicPr>
          <p:nvPr/>
        </p:nvPicPr>
        <p:blipFill>
          <a:blip r:embed="rId2"/>
          <a:stretch>
            <a:fillRect/>
          </a:stretch>
        </p:blipFill>
        <p:spPr>
          <a:xfrm>
            <a:off x="1374230" y="1295951"/>
            <a:ext cx="9574922" cy="1520269"/>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7DA67942-B966-B97D-A074-AABE4F54ED20}"/>
              </a:ext>
            </a:extLst>
          </p:cNvPr>
          <p:cNvPicPr>
            <a:picLocks noChangeAspect="1"/>
          </p:cNvPicPr>
          <p:nvPr/>
        </p:nvPicPr>
        <p:blipFill>
          <a:blip r:embed="rId3"/>
          <a:stretch>
            <a:fillRect/>
          </a:stretch>
        </p:blipFill>
        <p:spPr>
          <a:xfrm>
            <a:off x="1413642" y="3214394"/>
            <a:ext cx="9509233" cy="2662658"/>
          </a:xfrm>
          <a:prstGeom prst="rect">
            <a:avLst/>
          </a:prstGeom>
        </p:spPr>
      </p:pic>
    </p:spTree>
    <p:extLst>
      <p:ext uri="{BB962C8B-B14F-4D97-AF65-F5344CB8AC3E}">
        <p14:creationId xmlns:p14="http://schemas.microsoft.com/office/powerpoint/2010/main" val="1441539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E2325256-5849-B062-CE3D-F84EDCDE03A2}"/>
              </a:ext>
            </a:extLst>
          </p:cNvPr>
          <p:cNvPicPr>
            <a:picLocks noChangeAspect="1"/>
          </p:cNvPicPr>
          <p:nvPr/>
        </p:nvPicPr>
        <p:blipFill rotWithShape="1">
          <a:blip r:embed="rId2"/>
          <a:srcRect r="3968" b="524"/>
          <a:stretch/>
        </p:blipFill>
        <p:spPr>
          <a:xfrm>
            <a:off x="651643" y="3649274"/>
            <a:ext cx="5449719" cy="2541801"/>
          </a:xfrm>
          <a:prstGeom prst="rect">
            <a:avLst/>
          </a:prstGeom>
        </p:spPr>
      </p:pic>
      <p:pic>
        <p:nvPicPr>
          <p:cNvPr id="5" name="Picture 5" descr="Chart&#10;&#10;Description automatically generated">
            <a:extLst>
              <a:ext uri="{FF2B5EF4-FFF2-40B4-BE49-F238E27FC236}">
                <a16:creationId xmlns:a16="http://schemas.microsoft.com/office/drawing/2014/main" id="{6AC0E7BF-7E70-56DD-15F7-AC69C56BA207}"/>
              </a:ext>
            </a:extLst>
          </p:cNvPr>
          <p:cNvPicPr>
            <a:picLocks noChangeAspect="1"/>
          </p:cNvPicPr>
          <p:nvPr/>
        </p:nvPicPr>
        <p:blipFill>
          <a:blip r:embed="rId3"/>
          <a:stretch>
            <a:fillRect/>
          </a:stretch>
        </p:blipFill>
        <p:spPr>
          <a:xfrm>
            <a:off x="7851229" y="2568036"/>
            <a:ext cx="3702269" cy="3732031"/>
          </a:xfrm>
          <a:prstGeom prst="rect">
            <a:avLst/>
          </a:prstGeom>
        </p:spPr>
      </p:pic>
      <p:sp>
        <p:nvSpPr>
          <p:cNvPr id="6" name="TextBox 5">
            <a:extLst>
              <a:ext uri="{FF2B5EF4-FFF2-40B4-BE49-F238E27FC236}">
                <a16:creationId xmlns:a16="http://schemas.microsoft.com/office/drawing/2014/main" id="{B54B3DDC-E3B6-B5D1-2EB0-9C6388B5C0B6}"/>
              </a:ext>
            </a:extLst>
          </p:cNvPr>
          <p:cNvSpPr txBox="1"/>
          <p:nvPr/>
        </p:nvSpPr>
        <p:spPr>
          <a:xfrm>
            <a:off x="489388" y="492673"/>
            <a:ext cx="1701362" cy="40011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Train Accuracy</a:t>
            </a:r>
          </a:p>
        </p:txBody>
      </p:sp>
      <p:pic>
        <p:nvPicPr>
          <p:cNvPr id="7" name="Picture 7" descr="Graphical user interface, text, application&#10;&#10;Description automatically generated">
            <a:extLst>
              <a:ext uri="{FF2B5EF4-FFF2-40B4-BE49-F238E27FC236}">
                <a16:creationId xmlns:a16="http://schemas.microsoft.com/office/drawing/2014/main" id="{5AB1B1DD-B469-3C87-1A39-5F0068D722D7}"/>
              </a:ext>
            </a:extLst>
          </p:cNvPr>
          <p:cNvPicPr>
            <a:picLocks noChangeAspect="1"/>
          </p:cNvPicPr>
          <p:nvPr/>
        </p:nvPicPr>
        <p:blipFill>
          <a:blip r:embed="rId4"/>
          <a:stretch>
            <a:fillRect/>
          </a:stretch>
        </p:blipFill>
        <p:spPr>
          <a:xfrm>
            <a:off x="2201918" y="684928"/>
            <a:ext cx="3702268" cy="1205177"/>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8B5C9485-1BE7-7FD0-01CA-A3E87E77CEF4}"/>
              </a:ext>
            </a:extLst>
          </p:cNvPr>
          <p:cNvPicPr>
            <a:picLocks noChangeAspect="1"/>
          </p:cNvPicPr>
          <p:nvPr/>
        </p:nvPicPr>
        <p:blipFill>
          <a:blip r:embed="rId5"/>
          <a:stretch>
            <a:fillRect/>
          </a:stretch>
        </p:blipFill>
        <p:spPr>
          <a:xfrm>
            <a:off x="651640" y="2432672"/>
            <a:ext cx="6434959" cy="547481"/>
          </a:xfrm>
          <a:prstGeom prst="rect">
            <a:avLst/>
          </a:prstGeom>
        </p:spPr>
      </p:pic>
      <p:sp>
        <p:nvSpPr>
          <p:cNvPr id="9" name="TextBox 8">
            <a:extLst>
              <a:ext uri="{FF2B5EF4-FFF2-40B4-BE49-F238E27FC236}">
                <a16:creationId xmlns:a16="http://schemas.microsoft.com/office/drawing/2014/main" id="{F9171554-D727-9B68-9DB4-5F8A1E14EAAD}"/>
              </a:ext>
            </a:extLst>
          </p:cNvPr>
          <p:cNvSpPr txBox="1"/>
          <p:nvPr/>
        </p:nvSpPr>
        <p:spPr>
          <a:xfrm>
            <a:off x="495957" y="1898430"/>
            <a:ext cx="1707931" cy="40011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Test Accuracy</a:t>
            </a:r>
          </a:p>
        </p:txBody>
      </p:sp>
      <p:pic>
        <p:nvPicPr>
          <p:cNvPr id="10" name="Picture 10" descr="Table&#10;&#10;Description automatically generated">
            <a:extLst>
              <a:ext uri="{FF2B5EF4-FFF2-40B4-BE49-F238E27FC236}">
                <a16:creationId xmlns:a16="http://schemas.microsoft.com/office/drawing/2014/main" id="{582288BD-6486-DBF1-72C9-D4C8F1EC4C61}"/>
              </a:ext>
            </a:extLst>
          </p:cNvPr>
          <p:cNvPicPr>
            <a:picLocks noChangeAspect="1"/>
          </p:cNvPicPr>
          <p:nvPr/>
        </p:nvPicPr>
        <p:blipFill>
          <a:blip r:embed="rId6"/>
          <a:stretch>
            <a:fillRect/>
          </a:stretch>
        </p:blipFill>
        <p:spPr>
          <a:xfrm>
            <a:off x="7851226" y="558774"/>
            <a:ext cx="3702269" cy="1969867"/>
          </a:xfrm>
          <a:prstGeom prst="rect">
            <a:avLst/>
          </a:prstGeom>
        </p:spPr>
      </p:pic>
    </p:spTree>
    <p:extLst>
      <p:ext uri="{BB962C8B-B14F-4D97-AF65-F5344CB8AC3E}">
        <p14:creationId xmlns:p14="http://schemas.microsoft.com/office/powerpoint/2010/main" val="1381757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A9E75D-9FC0-E9AE-1F98-166E5747574B}"/>
              </a:ext>
            </a:extLst>
          </p:cNvPr>
          <p:cNvSpPr>
            <a:spLocks noGrp="1"/>
          </p:cNvSpPr>
          <p:nvPr>
            <p:ph type="sldNum" sz="quarter" idx="12"/>
          </p:nvPr>
        </p:nvSpPr>
        <p:spPr/>
        <p:txBody>
          <a:bodyPr/>
          <a:lstStyle/>
          <a:p>
            <a:fld id="{D57F1E4F-1CFF-5643-939E-217C01CDF565}" type="slidenum">
              <a:rPr lang="en-US" dirty="0"/>
              <a:pPr/>
              <a:t>57</a:t>
            </a:fld>
            <a:endParaRPr lang="en-US"/>
          </a:p>
        </p:txBody>
      </p:sp>
      <p:pic>
        <p:nvPicPr>
          <p:cNvPr id="3" name="Picture 3" descr="Chart, waterfall chart&#10;&#10;Description automatically generated">
            <a:extLst>
              <a:ext uri="{FF2B5EF4-FFF2-40B4-BE49-F238E27FC236}">
                <a16:creationId xmlns:a16="http://schemas.microsoft.com/office/drawing/2014/main" id="{D1E43B48-CBDD-DF9F-A681-592DB31F14A6}"/>
              </a:ext>
            </a:extLst>
          </p:cNvPr>
          <p:cNvPicPr>
            <a:picLocks noChangeAspect="1"/>
          </p:cNvPicPr>
          <p:nvPr/>
        </p:nvPicPr>
        <p:blipFill>
          <a:blip r:embed="rId2"/>
          <a:stretch>
            <a:fillRect/>
          </a:stretch>
        </p:blipFill>
        <p:spPr>
          <a:xfrm>
            <a:off x="2819401" y="915372"/>
            <a:ext cx="5764923" cy="4922156"/>
          </a:xfrm>
          <a:prstGeom prst="rect">
            <a:avLst/>
          </a:prstGeom>
        </p:spPr>
      </p:pic>
    </p:spTree>
    <p:extLst>
      <p:ext uri="{BB962C8B-B14F-4D97-AF65-F5344CB8AC3E}">
        <p14:creationId xmlns:p14="http://schemas.microsoft.com/office/powerpoint/2010/main" val="1504054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8D57C-22E2-5D9E-3700-40D99A7211FC}"/>
              </a:ext>
            </a:extLst>
          </p:cNvPr>
          <p:cNvSpPr>
            <a:spLocks noGrp="1"/>
          </p:cNvSpPr>
          <p:nvPr>
            <p:ph type="sldNum" sz="quarter" idx="12"/>
          </p:nvPr>
        </p:nvSpPr>
        <p:spPr/>
        <p:txBody>
          <a:bodyPr/>
          <a:lstStyle/>
          <a:p>
            <a:fld id="{D57F1E4F-1CFF-5643-939E-217C01CDF565}" type="slidenum">
              <a:rPr lang="en-US" dirty="0"/>
              <a:pPr/>
              <a:t>58</a:t>
            </a:fld>
            <a:endParaRPr lang="en-US"/>
          </a:p>
        </p:txBody>
      </p:sp>
      <p:sp>
        <p:nvSpPr>
          <p:cNvPr id="3" name="TextBox 2">
            <a:extLst>
              <a:ext uri="{FF2B5EF4-FFF2-40B4-BE49-F238E27FC236}">
                <a16:creationId xmlns:a16="http://schemas.microsoft.com/office/drawing/2014/main" id="{F1585B62-3188-DCD7-4C4A-D55CCD810896}"/>
              </a:ext>
            </a:extLst>
          </p:cNvPr>
          <p:cNvSpPr txBox="1"/>
          <p:nvPr/>
        </p:nvSpPr>
        <p:spPr>
          <a:xfrm>
            <a:off x="2819400" y="927537"/>
            <a:ext cx="6881648"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XGboost Classifier original data before SMOTE</a:t>
            </a:r>
          </a:p>
        </p:txBody>
      </p:sp>
      <p:pic>
        <p:nvPicPr>
          <p:cNvPr id="4" name="Picture 4" descr="Text&#10;&#10;Description automatically generated">
            <a:extLst>
              <a:ext uri="{FF2B5EF4-FFF2-40B4-BE49-F238E27FC236}">
                <a16:creationId xmlns:a16="http://schemas.microsoft.com/office/drawing/2014/main" id="{943CBCAA-5A9E-61F2-3C55-932319966A7A}"/>
              </a:ext>
            </a:extLst>
          </p:cNvPr>
          <p:cNvPicPr>
            <a:picLocks noChangeAspect="1"/>
          </p:cNvPicPr>
          <p:nvPr/>
        </p:nvPicPr>
        <p:blipFill>
          <a:blip r:embed="rId2"/>
          <a:stretch>
            <a:fillRect/>
          </a:stretch>
        </p:blipFill>
        <p:spPr>
          <a:xfrm>
            <a:off x="2490952" y="1800052"/>
            <a:ext cx="7866993" cy="3244759"/>
          </a:xfrm>
          <a:prstGeom prst="rect">
            <a:avLst/>
          </a:prstGeom>
        </p:spPr>
      </p:pic>
    </p:spTree>
    <p:extLst>
      <p:ext uri="{BB962C8B-B14F-4D97-AF65-F5344CB8AC3E}">
        <p14:creationId xmlns:p14="http://schemas.microsoft.com/office/powerpoint/2010/main" val="374086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E060E-1EC6-82AE-715F-51A9D79FFFDE}"/>
              </a:ext>
            </a:extLst>
          </p:cNvPr>
          <p:cNvSpPr>
            <a:spLocks noGrp="1"/>
          </p:cNvSpPr>
          <p:nvPr>
            <p:ph type="sldNum" sz="quarter" idx="12"/>
          </p:nvPr>
        </p:nvSpPr>
        <p:spPr/>
        <p:txBody>
          <a:bodyPr/>
          <a:lstStyle/>
          <a:p>
            <a:fld id="{D57F1E4F-1CFF-5643-939E-217C01CDF565}" type="slidenum">
              <a:rPr lang="en-US" dirty="0"/>
              <a:pPr/>
              <a:t>59</a:t>
            </a:fld>
            <a:endParaRPr lang="en-US"/>
          </a:p>
        </p:txBody>
      </p:sp>
      <p:pic>
        <p:nvPicPr>
          <p:cNvPr id="3" name="Picture 3">
            <a:extLst>
              <a:ext uri="{FF2B5EF4-FFF2-40B4-BE49-F238E27FC236}">
                <a16:creationId xmlns:a16="http://schemas.microsoft.com/office/drawing/2014/main" id="{0CB83632-E186-D20F-263D-AFC9CCEED427}"/>
              </a:ext>
            </a:extLst>
          </p:cNvPr>
          <p:cNvPicPr>
            <a:picLocks noChangeAspect="1"/>
          </p:cNvPicPr>
          <p:nvPr/>
        </p:nvPicPr>
        <p:blipFill>
          <a:blip r:embed="rId2"/>
          <a:stretch>
            <a:fillRect/>
          </a:stretch>
        </p:blipFill>
        <p:spPr>
          <a:xfrm>
            <a:off x="572521" y="485881"/>
            <a:ext cx="5147441" cy="5615303"/>
          </a:xfrm>
          <a:prstGeom prst="rect">
            <a:avLst/>
          </a:prstGeom>
        </p:spPr>
      </p:pic>
      <p:pic>
        <p:nvPicPr>
          <p:cNvPr id="4" name="Picture 3" descr="Text&#10;&#10;Description automatically generated">
            <a:extLst>
              <a:ext uri="{FF2B5EF4-FFF2-40B4-BE49-F238E27FC236}">
                <a16:creationId xmlns:a16="http://schemas.microsoft.com/office/drawing/2014/main" id="{02719DD1-CCBD-DE02-D199-2EE9F60BCE76}"/>
              </a:ext>
            </a:extLst>
          </p:cNvPr>
          <p:cNvPicPr>
            <a:picLocks noChangeAspect="1"/>
          </p:cNvPicPr>
          <p:nvPr/>
        </p:nvPicPr>
        <p:blipFill>
          <a:blip r:embed="rId3"/>
          <a:stretch>
            <a:fillRect/>
          </a:stretch>
        </p:blipFill>
        <p:spPr>
          <a:xfrm>
            <a:off x="6806557" y="312245"/>
            <a:ext cx="4427249" cy="2346288"/>
          </a:xfrm>
          <a:prstGeom prst="rect">
            <a:avLst/>
          </a:prstGeom>
        </p:spPr>
      </p:pic>
      <p:pic>
        <p:nvPicPr>
          <p:cNvPr id="5" name="Picture 5" descr="Chart&#10;&#10;Description automatically generated">
            <a:extLst>
              <a:ext uri="{FF2B5EF4-FFF2-40B4-BE49-F238E27FC236}">
                <a16:creationId xmlns:a16="http://schemas.microsoft.com/office/drawing/2014/main" id="{83926DF1-A298-0BFE-8FEA-1A2499D936C1}"/>
              </a:ext>
            </a:extLst>
          </p:cNvPr>
          <p:cNvPicPr>
            <a:picLocks noChangeAspect="1"/>
          </p:cNvPicPr>
          <p:nvPr/>
        </p:nvPicPr>
        <p:blipFill>
          <a:blip r:embed="rId4"/>
          <a:stretch>
            <a:fillRect/>
          </a:stretch>
        </p:blipFill>
        <p:spPr>
          <a:xfrm>
            <a:off x="7382933" y="3512838"/>
            <a:ext cx="2970968" cy="2937228"/>
          </a:xfrm>
          <a:prstGeom prst="rect">
            <a:avLst/>
          </a:prstGeom>
        </p:spPr>
      </p:pic>
    </p:spTree>
    <p:extLst>
      <p:ext uri="{BB962C8B-B14F-4D97-AF65-F5344CB8AC3E}">
        <p14:creationId xmlns:p14="http://schemas.microsoft.com/office/powerpoint/2010/main" val="444509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6EF5-C23C-2E57-AB1A-65AD1866798D}"/>
              </a:ext>
            </a:extLst>
          </p:cNvPr>
          <p:cNvSpPr>
            <a:spLocks noGrp="1"/>
          </p:cNvSpPr>
          <p:nvPr>
            <p:ph type="title"/>
          </p:nvPr>
        </p:nvSpPr>
        <p:spPr>
          <a:xfrm>
            <a:off x="7535825" y="1801487"/>
            <a:ext cx="3360772" cy="1303867"/>
          </a:xfrm>
        </p:spPr>
        <p:txBody>
          <a:bodyPr>
            <a:normAutofit fontScale="90000"/>
          </a:bodyPr>
          <a:lstStyle/>
          <a:p>
            <a:r>
              <a:rPr lang="en-US" b="1">
                <a:latin typeface="Garamond"/>
                <a:cs typeface="Calibri"/>
              </a:rPr>
              <a:t>VIEWING</a:t>
            </a:r>
            <a:br>
              <a:rPr lang="en-US" b="1">
                <a:latin typeface="Garamond"/>
                <a:cs typeface="Calibri"/>
              </a:rPr>
            </a:br>
            <a:r>
              <a:rPr lang="en-US" b="1">
                <a:latin typeface="Garamond"/>
                <a:cs typeface="Calibri"/>
              </a:rPr>
              <a:t>   DATASET: </a:t>
            </a:r>
            <a:endParaRPr lang="en-US">
              <a:latin typeface="Garamond"/>
            </a:endParaRPr>
          </a:p>
        </p:txBody>
      </p:sp>
      <p:sp>
        <p:nvSpPr>
          <p:cNvPr id="8" name="Content Placeholder 7">
            <a:extLst>
              <a:ext uri="{FF2B5EF4-FFF2-40B4-BE49-F238E27FC236}">
                <a16:creationId xmlns:a16="http://schemas.microsoft.com/office/drawing/2014/main" id="{EBE54E04-DC8F-2ED3-723D-B94901ACEED0}"/>
              </a:ext>
            </a:extLst>
          </p:cNvPr>
          <p:cNvSpPr>
            <a:spLocks noGrp="1"/>
          </p:cNvSpPr>
          <p:nvPr>
            <p:ph idx="1"/>
          </p:nvPr>
        </p:nvSpPr>
        <p:spPr>
          <a:xfrm>
            <a:off x="7601372" y="3163255"/>
            <a:ext cx="3360771" cy="2139066"/>
          </a:xfrm>
        </p:spPr>
        <p:txBody>
          <a:bodyPr>
            <a:normAutofit lnSpcReduction="10000"/>
          </a:bodyPr>
          <a:lstStyle/>
          <a:p>
            <a:r>
              <a:rPr lang="en-US"/>
              <a:t>Uploaded dataset to PHPMyAdmin</a:t>
            </a:r>
          </a:p>
          <a:p>
            <a:pPr>
              <a:buSzPct val="114999"/>
            </a:pPr>
            <a:r>
              <a:rPr lang="en-US"/>
              <a:t>Reading dataset from </a:t>
            </a:r>
            <a:r>
              <a:rPr lang="en-US">
                <a:ea typeface="+mn-lt"/>
                <a:cs typeface="+mn-lt"/>
              </a:rPr>
              <a:t>PhpMyAdmin in Jupyter</a:t>
            </a:r>
            <a:endParaRPr lang="en-US"/>
          </a:p>
          <a:p>
            <a:pPr>
              <a:buSzPct val="114999"/>
            </a:pPr>
            <a:endParaRPr lang="en-US"/>
          </a:p>
          <a:p>
            <a:pPr>
              <a:buSzPct val="114999"/>
            </a:pPr>
            <a:endParaRPr lang="en-US"/>
          </a:p>
        </p:txBody>
      </p:sp>
      <p:pic>
        <p:nvPicPr>
          <p:cNvPr id="4" name="Picture 4" descr="Table&#10;&#10;Description automatically generated">
            <a:extLst>
              <a:ext uri="{FF2B5EF4-FFF2-40B4-BE49-F238E27FC236}">
                <a16:creationId xmlns:a16="http://schemas.microsoft.com/office/drawing/2014/main" id="{7E59F925-4828-2FBF-801B-7B095203E17E}"/>
              </a:ext>
            </a:extLst>
          </p:cNvPr>
          <p:cNvPicPr>
            <a:picLocks noChangeAspect="1"/>
          </p:cNvPicPr>
          <p:nvPr/>
        </p:nvPicPr>
        <p:blipFill rotWithShape="1">
          <a:blip r:embed="rId4"/>
          <a:srcRect l="-391" t="235" r="195" b="708"/>
          <a:stretch/>
        </p:blipFill>
        <p:spPr>
          <a:xfrm>
            <a:off x="743359" y="740883"/>
            <a:ext cx="6555659" cy="5381601"/>
          </a:xfrm>
          <a:ln w="28575">
            <a:solidFill>
              <a:schemeClr val="accent1"/>
            </a:solidFill>
          </a:ln>
        </p:spPr>
      </p:pic>
      <p:pic>
        <p:nvPicPr>
          <p:cNvPr id="5" name="Picture 5" descr="Table&#10;&#10;Description automatically generated">
            <a:extLst>
              <a:ext uri="{FF2B5EF4-FFF2-40B4-BE49-F238E27FC236}">
                <a16:creationId xmlns:a16="http://schemas.microsoft.com/office/drawing/2014/main" id="{E9767A16-2871-DE7B-1391-96E55ECC092B}"/>
              </a:ext>
            </a:extLst>
          </p:cNvPr>
          <p:cNvPicPr>
            <a:picLocks noChangeAspect="1"/>
          </p:cNvPicPr>
          <p:nvPr/>
        </p:nvPicPr>
        <p:blipFill>
          <a:blip r:embed="rId5"/>
          <a:stretch>
            <a:fillRect/>
          </a:stretch>
        </p:blipFill>
        <p:spPr>
          <a:xfrm>
            <a:off x="630264" y="623210"/>
            <a:ext cx="6772759" cy="5611579"/>
          </a:xfrm>
          <a:prstGeom prst="rect">
            <a:avLst/>
          </a:prstGeom>
        </p:spPr>
      </p:pic>
    </p:spTree>
    <p:extLst>
      <p:ext uri="{BB962C8B-B14F-4D97-AF65-F5344CB8AC3E}">
        <p14:creationId xmlns:p14="http://schemas.microsoft.com/office/powerpoint/2010/main" val="3767336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02D6DB-2CA5-F99B-2C07-5AE045CE3B10}"/>
              </a:ext>
            </a:extLst>
          </p:cNvPr>
          <p:cNvSpPr>
            <a:spLocks noGrp="1"/>
          </p:cNvSpPr>
          <p:nvPr>
            <p:ph type="sldNum" sz="quarter" idx="12"/>
          </p:nvPr>
        </p:nvSpPr>
        <p:spPr/>
        <p:txBody>
          <a:bodyPr/>
          <a:lstStyle/>
          <a:p>
            <a:fld id="{D57F1E4F-1CFF-5643-939E-217C01CDF565}" type="slidenum">
              <a:rPr lang="en-US" dirty="0"/>
              <a:pPr/>
              <a:t>60</a:t>
            </a:fld>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BD38D2C3-CD95-29C5-CB3D-C4887847D83B}"/>
              </a:ext>
            </a:extLst>
          </p:cNvPr>
          <p:cNvPicPr>
            <a:picLocks noChangeAspect="1"/>
          </p:cNvPicPr>
          <p:nvPr/>
        </p:nvPicPr>
        <p:blipFill>
          <a:blip r:embed="rId2"/>
          <a:stretch>
            <a:fillRect/>
          </a:stretch>
        </p:blipFill>
        <p:spPr>
          <a:xfrm>
            <a:off x="677918" y="4626421"/>
            <a:ext cx="7788164" cy="1559674"/>
          </a:xfrm>
          <a:prstGeom prst="rect">
            <a:avLst/>
          </a:prstGeom>
        </p:spPr>
      </p:pic>
      <p:pic>
        <p:nvPicPr>
          <p:cNvPr id="4" name="Picture 4" descr="Chart, waterfall chart&#10;&#10;Description automatically generated">
            <a:extLst>
              <a:ext uri="{FF2B5EF4-FFF2-40B4-BE49-F238E27FC236}">
                <a16:creationId xmlns:a16="http://schemas.microsoft.com/office/drawing/2014/main" id="{B0AD7431-D536-A70D-26B5-55A008C5D928}"/>
              </a:ext>
            </a:extLst>
          </p:cNvPr>
          <p:cNvPicPr>
            <a:picLocks noChangeAspect="1"/>
          </p:cNvPicPr>
          <p:nvPr/>
        </p:nvPicPr>
        <p:blipFill>
          <a:blip r:embed="rId3"/>
          <a:stretch>
            <a:fillRect/>
          </a:stretch>
        </p:blipFill>
        <p:spPr>
          <a:xfrm>
            <a:off x="6169574" y="774935"/>
            <a:ext cx="5199992" cy="4559266"/>
          </a:xfrm>
          <a:prstGeom prst="rect">
            <a:avLst/>
          </a:prstGeom>
        </p:spPr>
      </p:pic>
      <p:sp>
        <p:nvSpPr>
          <p:cNvPr id="5" name="TextBox 4">
            <a:extLst>
              <a:ext uri="{FF2B5EF4-FFF2-40B4-BE49-F238E27FC236}">
                <a16:creationId xmlns:a16="http://schemas.microsoft.com/office/drawing/2014/main" id="{7FA7E50B-7BEA-CA95-9198-9DCF43AAA8DF}"/>
              </a:ext>
            </a:extLst>
          </p:cNvPr>
          <p:cNvSpPr txBox="1"/>
          <p:nvPr/>
        </p:nvSpPr>
        <p:spPr>
          <a:xfrm>
            <a:off x="679887" y="729155"/>
            <a:ext cx="3153103"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Confusion Matrix</a:t>
            </a:r>
          </a:p>
        </p:txBody>
      </p:sp>
    </p:spTree>
    <p:extLst>
      <p:ext uri="{BB962C8B-B14F-4D97-AF65-F5344CB8AC3E}">
        <p14:creationId xmlns:p14="http://schemas.microsoft.com/office/powerpoint/2010/main" val="2386365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8E8D7A-5FF9-FD9E-0C90-61F1914BD1DB}"/>
              </a:ext>
            </a:extLst>
          </p:cNvPr>
          <p:cNvSpPr txBox="1"/>
          <p:nvPr/>
        </p:nvSpPr>
        <p:spPr>
          <a:xfrm>
            <a:off x="-3285" y="52552"/>
            <a:ext cx="6946681" cy="46166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ea typeface="+mn-lt"/>
                <a:cs typeface="+mn-lt"/>
              </a:rPr>
              <a:t>Synthetic minority class oversampling on whole  Data</a:t>
            </a:r>
            <a:endParaRPr lang="en-US" sz="2400">
              <a:solidFill>
                <a:schemeClr val="bg1"/>
              </a:solidFill>
            </a:endParaRPr>
          </a:p>
        </p:txBody>
      </p:sp>
      <p:pic>
        <p:nvPicPr>
          <p:cNvPr id="4" name="Picture 4">
            <a:extLst>
              <a:ext uri="{FF2B5EF4-FFF2-40B4-BE49-F238E27FC236}">
                <a16:creationId xmlns:a16="http://schemas.microsoft.com/office/drawing/2014/main" id="{3635CC8A-919F-678F-E0E9-9C86454C6DCF}"/>
              </a:ext>
            </a:extLst>
          </p:cNvPr>
          <p:cNvPicPr>
            <a:picLocks noChangeAspect="1"/>
          </p:cNvPicPr>
          <p:nvPr/>
        </p:nvPicPr>
        <p:blipFill>
          <a:blip r:embed="rId2"/>
          <a:stretch>
            <a:fillRect/>
          </a:stretch>
        </p:blipFill>
        <p:spPr>
          <a:xfrm>
            <a:off x="638503" y="633890"/>
            <a:ext cx="4516822" cy="558393"/>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9BC74556-E882-9B1D-6A87-677772FC8365}"/>
              </a:ext>
            </a:extLst>
          </p:cNvPr>
          <p:cNvPicPr>
            <a:picLocks noChangeAspect="1"/>
          </p:cNvPicPr>
          <p:nvPr/>
        </p:nvPicPr>
        <p:blipFill rotWithShape="1">
          <a:blip r:embed="rId3"/>
          <a:srcRect t="-163" r="5980" b="2400"/>
          <a:stretch/>
        </p:blipFill>
        <p:spPr>
          <a:xfrm>
            <a:off x="673432" y="1137712"/>
            <a:ext cx="3715559" cy="4829026"/>
          </a:xfrm>
          <a:prstGeom prst="rect">
            <a:avLst/>
          </a:prstGeom>
        </p:spPr>
      </p:pic>
      <p:pic>
        <p:nvPicPr>
          <p:cNvPr id="9" name="Picture 9" descr="A picture containing text&#10;&#10;Description automatically generated">
            <a:extLst>
              <a:ext uri="{FF2B5EF4-FFF2-40B4-BE49-F238E27FC236}">
                <a16:creationId xmlns:a16="http://schemas.microsoft.com/office/drawing/2014/main" id="{90162695-CDD9-D730-5482-30B9B0A6D9F1}"/>
              </a:ext>
            </a:extLst>
          </p:cNvPr>
          <p:cNvPicPr>
            <a:picLocks noChangeAspect="1"/>
          </p:cNvPicPr>
          <p:nvPr/>
        </p:nvPicPr>
        <p:blipFill>
          <a:blip r:embed="rId4"/>
          <a:stretch>
            <a:fillRect/>
          </a:stretch>
        </p:blipFill>
        <p:spPr>
          <a:xfrm>
            <a:off x="3052038" y="4209357"/>
            <a:ext cx="8510751" cy="730092"/>
          </a:xfrm>
          <a:prstGeom prst="rect">
            <a:avLst/>
          </a:prstGeom>
        </p:spPr>
      </p:pic>
    </p:spTree>
    <p:extLst>
      <p:ext uri="{BB962C8B-B14F-4D97-AF65-F5344CB8AC3E}">
        <p14:creationId xmlns:p14="http://schemas.microsoft.com/office/powerpoint/2010/main" val="2574051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A3DFDE73-1F8D-F7DE-E40D-99613BFA57DB}"/>
              </a:ext>
            </a:extLst>
          </p:cNvPr>
          <p:cNvPicPr>
            <a:picLocks noChangeAspect="1"/>
          </p:cNvPicPr>
          <p:nvPr/>
        </p:nvPicPr>
        <p:blipFill>
          <a:blip r:embed="rId2"/>
          <a:stretch>
            <a:fillRect/>
          </a:stretch>
        </p:blipFill>
        <p:spPr>
          <a:xfrm>
            <a:off x="638503" y="649794"/>
            <a:ext cx="8247993" cy="1419961"/>
          </a:xfrm>
          <a:prstGeom prst="rect">
            <a:avLst/>
          </a:prstGeom>
        </p:spPr>
      </p:pic>
      <p:sp>
        <p:nvSpPr>
          <p:cNvPr id="4" name="TextBox 3">
            <a:extLst>
              <a:ext uri="{FF2B5EF4-FFF2-40B4-BE49-F238E27FC236}">
                <a16:creationId xmlns:a16="http://schemas.microsoft.com/office/drawing/2014/main" id="{0D54A082-E5CF-2AA6-DF19-DE3B3E5F67F9}"/>
              </a:ext>
            </a:extLst>
          </p:cNvPr>
          <p:cNvSpPr txBox="1"/>
          <p:nvPr/>
        </p:nvSpPr>
        <p:spPr>
          <a:xfrm>
            <a:off x="-3285" y="-3285"/>
            <a:ext cx="6516412" cy="83099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Random forest with randomized search on SMOTE data</a:t>
            </a:r>
          </a:p>
        </p:txBody>
      </p:sp>
      <p:pic>
        <p:nvPicPr>
          <p:cNvPr id="5" name="Picture 5" descr="Text&#10;&#10;Description automatically generated">
            <a:extLst>
              <a:ext uri="{FF2B5EF4-FFF2-40B4-BE49-F238E27FC236}">
                <a16:creationId xmlns:a16="http://schemas.microsoft.com/office/drawing/2014/main" id="{2D7133AE-DA21-DF8A-CA2E-8F6C1F8CF9DB}"/>
              </a:ext>
            </a:extLst>
          </p:cNvPr>
          <p:cNvPicPr>
            <a:picLocks noChangeAspect="1"/>
          </p:cNvPicPr>
          <p:nvPr/>
        </p:nvPicPr>
        <p:blipFill>
          <a:blip r:embed="rId3"/>
          <a:stretch>
            <a:fillRect/>
          </a:stretch>
        </p:blipFill>
        <p:spPr>
          <a:xfrm>
            <a:off x="704193" y="2359182"/>
            <a:ext cx="4306613" cy="3768739"/>
          </a:xfrm>
          <a:prstGeom prst="rect">
            <a:avLst/>
          </a:prstGeom>
        </p:spPr>
      </p:pic>
      <p:pic>
        <p:nvPicPr>
          <p:cNvPr id="6" name="Picture 6" descr="Table&#10;&#10;Description automatically generated">
            <a:extLst>
              <a:ext uri="{FF2B5EF4-FFF2-40B4-BE49-F238E27FC236}">
                <a16:creationId xmlns:a16="http://schemas.microsoft.com/office/drawing/2014/main" id="{C326059D-0649-4D4B-B498-B09349E32A22}"/>
              </a:ext>
            </a:extLst>
          </p:cNvPr>
          <p:cNvPicPr>
            <a:picLocks noChangeAspect="1"/>
          </p:cNvPicPr>
          <p:nvPr/>
        </p:nvPicPr>
        <p:blipFill>
          <a:blip r:embed="rId4"/>
          <a:stretch>
            <a:fillRect/>
          </a:stretch>
        </p:blipFill>
        <p:spPr>
          <a:xfrm>
            <a:off x="5446986" y="3096676"/>
            <a:ext cx="6119648" cy="2595924"/>
          </a:xfrm>
          <a:prstGeom prst="rect">
            <a:avLst/>
          </a:prstGeom>
        </p:spPr>
      </p:pic>
      <p:sp>
        <p:nvSpPr>
          <p:cNvPr id="7" name="TextBox 6">
            <a:extLst>
              <a:ext uri="{FF2B5EF4-FFF2-40B4-BE49-F238E27FC236}">
                <a16:creationId xmlns:a16="http://schemas.microsoft.com/office/drawing/2014/main" id="{A0A12AD1-F38D-CD46-E43D-F06872E0FE48}"/>
              </a:ext>
            </a:extLst>
          </p:cNvPr>
          <p:cNvSpPr txBox="1"/>
          <p:nvPr/>
        </p:nvSpPr>
        <p:spPr>
          <a:xfrm>
            <a:off x="9199837" y="2354974"/>
            <a:ext cx="2345120" cy="53635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Train Accuracy</a:t>
            </a:r>
          </a:p>
        </p:txBody>
      </p:sp>
    </p:spTree>
    <p:extLst>
      <p:ext uri="{BB962C8B-B14F-4D97-AF65-F5344CB8AC3E}">
        <p14:creationId xmlns:p14="http://schemas.microsoft.com/office/powerpoint/2010/main" val="1416874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767222-DAFD-92E6-25BD-B35894ADCB6F}"/>
              </a:ext>
            </a:extLst>
          </p:cNvPr>
          <p:cNvSpPr>
            <a:spLocks noGrp="1"/>
          </p:cNvSpPr>
          <p:nvPr>
            <p:ph type="sldNum" sz="quarter" idx="12"/>
          </p:nvPr>
        </p:nvSpPr>
        <p:spPr/>
        <p:txBody>
          <a:bodyPr/>
          <a:lstStyle/>
          <a:p>
            <a:fld id="{D57F1E4F-1CFF-5643-939E-217C01CDF565}" type="slidenum">
              <a:rPr lang="en-US" dirty="0"/>
              <a:pPr/>
              <a:t>63</a:t>
            </a:fld>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96B82764-B9ED-BFD6-EEEA-E12A58639642}"/>
              </a:ext>
            </a:extLst>
          </p:cNvPr>
          <p:cNvPicPr>
            <a:picLocks noChangeAspect="1"/>
          </p:cNvPicPr>
          <p:nvPr/>
        </p:nvPicPr>
        <p:blipFill rotWithShape="1">
          <a:blip r:embed="rId2"/>
          <a:srcRect r="10135" b="3822"/>
          <a:stretch/>
        </p:blipFill>
        <p:spPr>
          <a:xfrm>
            <a:off x="705070" y="858313"/>
            <a:ext cx="5239675" cy="1992600"/>
          </a:xfrm>
          <a:prstGeom prst="rect">
            <a:avLst/>
          </a:prstGeom>
        </p:spPr>
      </p:pic>
      <p:pic>
        <p:nvPicPr>
          <p:cNvPr id="4" name="Picture 4" descr="Chart, treemap chart&#10;&#10;Description automatically generated">
            <a:extLst>
              <a:ext uri="{FF2B5EF4-FFF2-40B4-BE49-F238E27FC236}">
                <a16:creationId xmlns:a16="http://schemas.microsoft.com/office/drawing/2014/main" id="{ECED4F94-745E-3C96-4923-76FE40E0B4C0}"/>
              </a:ext>
            </a:extLst>
          </p:cNvPr>
          <p:cNvPicPr>
            <a:picLocks noChangeAspect="1"/>
          </p:cNvPicPr>
          <p:nvPr/>
        </p:nvPicPr>
        <p:blipFill>
          <a:blip r:embed="rId3"/>
          <a:stretch>
            <a:fillRect/>
          </a:stretch>
        </p:blipFill>
        <p:spPr>
          <a:xfrm>
            <a:off x="6025055" y="944797"/>
            <a:ext cx="5265683" cy="4731922"/>
          </a:xfrm>
          <a:prstGeom prst="rect">
            <a:avLst/>
          </a:prstGeom>
        </p:spPr>
      </p:pic>
    </p:spTree>
    <p:extLst>
      <p:ext uri="{BB962C8B-B14F-4D97-AF65-F5344CB8AC3E}">
        <p14:creationId xmlns:p14="http://schemas.microsoft.com/office/powerpoint/2010/main" val="3006382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4B4F4BEF-88B1-0680-217B-B35E597569A0}"/>
              </a:ext>
            </a:extLst>
          </p:cNvPr>
          <p:cNvPicPr>
            <a:picLocks noChangeAspect="1"/>
          </p:cNvPicPr>
          <p:nvPr/>
        </p:nvPicPr>
        <p:blipFill>
          <a:blip r:embed="rId2"/>
          <a:stretch>
            <a:fillRect/>
          </a:stretch>
        </p:blipFill>
        <p:spPr>
          <a:xfrm>
            <a:off x="2889576" y="839652"/>
            <a:ext cx="6794808" cy="5028729"/>
          </a:xfrm>
          <a:prstGeom prst="rect">
            <a:avLst/>
          </a:prstGeom>
        </p:spPr>
      </p:pic>
      <p:sp>
        <p:nvSpPr>
          <p:cNvPr id="3" name="TextBox 2">
            <a:extLst>
              <a:ext uri="{FF2B5EF4-FFF2-40B4-BE49-F238E27FC236}">
                <a16:creationId xmlns:a16="http://schemas.microsoft.com/office/drawing/2014/main" id="{2AD60453-2CFE-1FA8-BB3E-560E9EF9B607}"/>
              </a:ext>
            </a:extLst>
          </p:cNvPr>
          <p:cNvSpPr txBox="1"/>
          <p:nvPr/>
        </p:nvSpPr>
        <p:spPr>
          <a:xfrm>
            <a:off x="3626069" y="6569"/>
            <a:ext cx="4631121" cy="646331"/>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rPr>
              <a:t>XGBoost After Smoot</a:t>
            </a:r>
          </a:p>
        </p:txBody>
      </p:sp>
    </p:spTree>
    <p:extLst>
      <p:ext uri="{BB962C8B-B14F-4D97-AF65-F5344CB8AC3E}">
        <p14:creationId xmlns:p14="http://schemas.microsoft.com/office/powerpoint/2010/main" val="1610843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BADE7542-D38B-A558-B655-AC98301428EB}"/>
              </a:ext>
            </a:extLst>
          </p:cNvPr>
          <p:cNvPicPr>
            <a:picLocks noChangeAspect="1"/>
          </p:cNvPicPr>
          <p:nvPr/>
        </p:nvPicPr>
        <p:blipFill>
          <a:blip r:embed="rId2"/>
          <a:stretch>
            <a:fillRect/>
          </a:stretch>
        </p:blipFill>
        <p:spPr>
          <a:xfrm>
            <a:off x="709321" y="899598"/>
            <a:ext cx="5532285" cy="4257069"/>
          </a:xfrm>
          <a:prstGeom prst="rect">
            <a:avLst/>
          </a:prstGeom>
        </p:spPr>
      </p:pic>
      <p:pic>
        <p:nvPicPr>
          <p:cNvPr id="3" name="Picture 3" descr="Chart, waterfall chart&#10;&#10;Description automatically generated">
            <a:extLst>
              <a:ext uri="{FF2B5EF4-FFF2-40B4-BE49-F238E27FC236}">
                <a16:creationId xmlns:a16="http://schemas.microsoft.com/office/drawing/2014/main" id="{5D11ED12-B3A4-16B3-9C06-9EA528472B28}"/>
              </a:ext>
            </a:extLst>
          </p:cNvPr>
          <p:cNvPicPr>
            <a:picLocks noChangeAspect="1"/>
          </p:cNvPicPr>
          <p:nvPr/>
        </p:nvPicPr>
        <p:blipFill>
          <a:blip r:embed="rId3"/>
          <a:stretch>
            <a:fillRect/>
          </a:stretch>
        </p:blipFill>
        <p:spPr>
          <a:xfrm>
            <a:off x="6473348" y="964311"/>
            <a:ext cx="4910636" cy="4201021"/>
          </a:xfrm>
          <a:prstGeom prst="rect">
            <a:avLst/>
          </a:prstGeom>
        </p:spPr>
      </p:pic>
    </p:spTree>
    <p:extLst>
      <p:ext uri="{BB962C8B-B14F-4D97-AF65-F5344CB8AC3E}">
        <p14:creationId xmlns:p14="http://schemas.microsoft.com/office/powerpoint/2010/main" val="33336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0D256944-B0FB-16C3-1799-A25F2DE16D62}"/>
              </a:ext>
            </a:extLst>
          </p:cNvPr>
          <p:cNvPicPr>
            <a:picLocks noChangeAspect="1"/>
          </p:cNvPicPr>
          <p:nvPr/>
        </p:nvPicPr>
        <p:blipFill>
          <a:blip r:embed="rId2"/>
          <a:stretch>
            <a:fillRect/>
          </a:stretch>
        </p:blipFill>
        <p:spPr>
          <a:xfrm>
            <a:off x="1211766" y="648468"/>
            <a:ext cx="5019907" cy="2717504"/>
          </a:xfrm>
          <a:prstGeom prst="rect">
            <a:avLst/>
          </a:prstGeom>
        </p:spPr>
      </p:pic>
      <p:pic>
        <p:nvPicPr>
          <p:cNvPr id="3" name="Picture 3" descr="Chart, histogram, scatter chart&#10;&#10;Description automatically generated">
            <a:extLst>
              <a:ext uri="{FF2B5EF4-FFF2-40B4-BE49-F238E27FC236}">
                <a16:creationId xmlns:a16="http://schemas.microsoft.com/office/drawing/2014/main" id="{014E65E8-3B61-74C1-3A01-C00F9946EFA0}"/>
              </a:ext>
            </a:extLst>
          </p:cNvPr>
          <p:cNvPicPr>
            <a:picLocks noChangeAspect="1"/>
          </p:cNvPicPr>
          <p:nvPr/>
        </p:nvPicPr>
        <p:blipFill>
          <a:blip r:embed="rId3"/>
          <a:stretch>
            <a:fillRect/>
          </a:stretch>
        </p:blipFill>
        <p:spPr>
          <a:xfrm>
            <a:off x="7149790" y="989055"/>
            <a:ext cx="3914078" cy="3941329"/>
          </a:xfrm>
          <a:prstGeom prst="rect">
            <a:avLst/>
          </a:prstGeom>
        </p:spPr>
      </p:pic>
    </p:spTree>
    <p:extLst>
      <p:ext uri="{BB962C8B-B14F-4D97-AF65-F5344CB8AC3E}">
        <p14:creationId xmlns:p14="http://schemas.microsoft.com/office/powerpoint/2010/main" val="3284219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34BDBB-9E0F-5C7E-40D8-798AB81CC6EB}"/>
              </a:ext>
            </a:extLst>
          </p:cNvPr>
          <p:cNvSpPr txBox="1"/>
          <p:nvPr/>
        </p:nvSpPr>
        <p:spPr>
          <a:xfrm>
            <a:off x="49268" y="45983"/>
            <a:ext cx="2660431" cy="52322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rPr>
              <a:t>HYPOTHESIS</a:t>
            </a:r>
          </a:p>
        </p:txBody>
      </p:sp>
      <p:pic>
        <p:nvPicPr>
          <p:cNvPr id="4" name="Picture 4" descr="Table&#10;&#10;Description automatically generated">
            <a:extLst>
              <a:ext uri="{FF2B5EF4-FFF2-40B4-BE49-F238E27FC236}">
                <a16:creationId xmlns:a16="http://schemas.microsoft.com/office/drawing/2014/main" id="{E6F5FF81-4F52-50E6-7BA1-EB6934B15221}"/>
              </a:ext>
            </a:extLst>
          </p:cNvPr>
          <p:cNvPicPr>
            <a:picLocks noChangeAspect="1"/>
          </p:cNvPicPr>
          <p:nvPr/>
        </p:nvPicPr>
        <p:blipFill rotWithShape="1">
          <a:blip r:embed="rId2"/>
          <a:srcRect l="727" t="503" r="31250"/>
          <a:stretch/>
        </p:blipFill>
        <p:spPr>
          <a:xfrm>
            <a:off x="717331" y="758932"/>
            <a:ext cx="6543241" cy="5195643"/>
          </a:xfrm>
          <a:prstGeom prst="rect">
            <a:avLst/>
          </a:prstGeom>
        </p:spPr>
      </p:pic>
      <p:pic>
        <p:nvPicPr>
          <p:cNvPr id="5" name="Picture 5" descr="Table&#10;&#10;Description automatically generated">
            <a:extLst>
              <a:ext uri="{FF2B5EF4-FFF2-40B4-BE49-F238E27FC236}">
                <a16:creationId xmlns:a16="http://schemas.microsoft.com/office/drawing/2014/main" id="{6B961D25-0CAA-7387-40D8-3B293607CCD6}"/>
              </a:ext>
            </a:extLst>
          </p:cNvPr>
          <p:cNvPicPr>
            <a:picLocks noChangeAspect="1"/>
          </p:cNvPicPr>
          <p:nvPr/>
        </p:nvPicPr>
        <p:blipFill rotWithShape="1">
          <a:blip r:embed="rId3"/>
          <a:srcRect l="8179" r="21108" b="234"/>
          <a:stretch/>
        </p:blipFill>
        <p:spPr>
          <a:xfrm>
            <a:off x="7706711" y="638149"/>
            <a:ext cx="3781870" cy="5607990"/>
          </a:xfrm>
          <a:prstGeom prst="rect">
            <a:avLst/>
          </a:prstGeom>
        </p:spPr>
      </p:pic>
    </p:spTree>
    <p:extLst>
      <p:ext uri="{BB962C8B-B14F-4D97-AF65-F5344CB8AC3E}">
        <p14:creationId xmlns:p14="http://schemas.microsoft.com/office/powerpoint/2010/main" val="1536596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00087BAE-7B92-D2B6-265F-52AC5C1E20F3}"/>
              </a:ext>
            </a:extLst>
          </p:cNvPr>
          <p:cNvPicPr>
            <a:picLocks noChangeAspect="1"/>
          </p:cNvPicPr>
          <p:nvPr/>
        </p:nvPicPr>
        <p:blipFill>
          <a:blip r:embed="rId2"/>
          <a:stretch>
            <a:fillRect/>
          </a:stretch>
        </p:blipFill>
        <p:spPr>
          <a:xfrm>
            <a:off x="769883" y="1010954"/>
            <a:ext cx="4963509" cy="4678436"/>
          </a:xfrm>
          <a:prstGeom prst="rect">
            <a:avLst/>
          </a:prstGeom>
        </p:spPr>
      </p:pic>
      <p:pic>
        <p:nvPicPr>
          <p:cNvPr id="4" name="Picture 4" descr="Table&#10;&#10;Description automatically generated">
            <a:extLst>
              <a:ext uri="{FF2B5EF4-FFF2-40B4-BE49-F238E27FC236}">
                <a16:creationId xmlns:a16="http://schemas.microsoft.com/office/drawing/2014/main" id="{8CB6360B-EA63-C8C5-1C4B-84DBE8A84CF0}"/>
              </a:ext>
            </a:extLst>
          </p:cNvPr>
          <p:cNvPicPr>
            <a:picLocks noChangeAspect="1"/>
          </p:cNvPicPr>
          <p:nvPr/>
        </p:nvPicPr>
        <p:blipFill rotWithShape="1">
          <a:blip r:embed="rId3"/>
          <a:srcRect r="14796" b="269"/>
          <a:stretch/>
        </p:blipFill>
        <p:spPr>
          <a:xfrm>
            <a:off x="6524297" y="731887"/>
            <a:ext cx="4714279" cy="5236588"/>
          </a:xfrm>
          <a:prstGeom prst="rect">
            <a:avLst/>
          </a:prstGeom>
        </p:spPr>
      </p:pic>
    </p:spTree>
    <p:extLst>
      <p:ext uri="{BB962C8B-B14F-4D97-AF65-F5344CB8AC3E}">
        <p14:creationId xmlns:p14="http://schemas.microsoft.com/office/powerpoint/2010/main" val="605590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BB4E1-B6D2-F27F-817E-D04D76B5CD46}"/>
              </a:ext>
            </a:extLst>
          </p:cNvPr>
          <p:cNvSpPr txBox="1"/>
          <p:nvPr/>
        </p:nvSpPr>
        <p:spPr>
          <a:xfrm>
            <a:off x="49267" y="29561"/>
            <a:ext cx="3596508" cy="584775"/>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bg1"/>
                </a:solidFill>
              </a:rPr>
              <a:t>VISUALIZATION</a:t>
            </a:r>
          </a:p>
        </p:txBody>
      </p:sp>
      <p:pic>
        <p:nvPicPr>
          <p:cNvPr id="2" name="Picture 4" descr="Chart, bar chart, histogram&#10;&#10;Description automatically generated">
            <a:extLst>
              <a:ext uri="{FF2B5EF4-FFF2-40B4-BE49-F238E27FC236}">
                <a16:creationId xmlns:a16="http://schemas.microsoft.com/office/drawing/2014/main" id="{A945975B-9C2D-C2C5-A3C8-82D738700E7F}"/>
              </a:ext>
            </a:extLst>
          </p:cNvPr>
          <p:cNvPicPr>
            <a:picLocks noChangeAspect="1"/>
          </p:cNvPicPr>
          <p:nvPr/>
        </p:nvPicPr>
        <p:blipFill>
          <a:blip r:embed="rId2"/>
          <a:stretch>
            <a:fillRect/>
          </a:stretch>
        </p:blipFill>
        <p:spPr>
          <a:xfrm>
            <a:off x="4277711" y="648303"/>
            <a:ext cx="7275786" cy="2684188"/>
          </a:xfrm>
          <a:prstGeom prst="rect">
            <a:avLst/>
          </a:prstGeom>
        </p:spPr>
      </p:pic>
      <p:pic>
        <p:nvPicPr>
          <p:cNvPr id="7" name="Picture 7" descr="Chart, bar chart&#10;&#10;Description automatically generated">
            <a:extLst>
              <a:ext uri="{FF2B5EF4-FFF2-40B4-BE49-F238E27FC236}">
                <a16:creationId xmlns:a16="http://schemas.microsoft.com/office/drawing/2014/main" id="{B62AFBB2-383A-C8E7-31B4-8A8FA1E78C35}"/>
              </a:ext>
            </a:extLst>
          </p:cNvPr>
          <p:cNvPicPr>
            <a:picLocks noChangeAspect="1"/>
          </p:cNvPicPr>
          <p:nvPr/>
        </p:nvPicPr>
        <p:blipFill>
          <a:blip r:embed="rId3"/>
          <a:stretch>
            <a:fillRect/>
          </a:stretch>
        </p:blipFill>
        <p:spPr>
          <a:xfrm>
            <a:off x="638503" y="3278310"/>
            <a:ext cx="8931164" cy="2994657"/>
          </a:xfrm>
          <a:prstGeom prst="rect">
            <a:avLst/>
          </a:prstGeom>
        </p:spPr>
      </p:pic>
    </p:spTree>
    <p:extLst>
      <p:ext uri="{BB962C8B-B14F-4D97-AF65-F5344CB8AC3E}">
        <p14:creationId xmlns:p14="http://schemas.microsoft.com/office/powerpoint/2010/main" val="301489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AF69-472C-D9DE-3F60-44644161BA35}"/>
              </a:ext>
            </a:extLst>
          </p:cNvPr>
          <p:cNvSpPr>
            <a:spLocks noGrp="1"/>
          </p:cNvSpPr>
          <p:nvPr>
            <p:ph type="title"/>
          </p:nvPr>
        </p:nvSpPr>
        <p:spPr>
          <a:xfrm>
            <a:off x="830753" y="658239"/>
            <a:ext cx="3147334" cy="1647996"/>
          </a:xfrm>
          <a:noFill/>
        </p:spPr>
        <p:txBody>
          <a:bodyPr>
            <a:normAutofit/>
          </a:bodyPr>
          <a:lstStyle/>
          <a:p>
            <a:pPr algn="l">
              <a:lnSpc>
                <a:spcPct val="90000"/>
              </a:lnSpc>
            </a:pPr>
            <a:r>
              <a:rPr lang="en-US" sz="2800">
                <a:solidFill>
                  <a:schemeClr val="tx1"/>
                </a:solidFill>
                <a:latin typeface="Garamond"/>
                <a:cs typeface="Calibri"/>
              </a:rPr>
              <a:t>DESCRIPTIVE STATISTICS BEFORE DATA CLEANING: </a:t>
            </a:r>
            <a:endParaRPr lang="en-US">
              <a:solidFill>
                <a:schemeClr val="tx1"/>
              </a:solidFill>
              <a:latin typeface="Garamond"/>
            </a:endParaRPr>
          </a:p>
        </p:txBody>
      </p:sp>
      <p:pic>
        <p:nvPicPr>
          <p:cNvPr id="3" name="Picture 6" descr="Table&#10;&#10;Description automatically generated">
            <a:extLst>
              <a:ext uri="{FF2B5EF4-FFF2-40B4-BE49-F238E27FC236}">
                <a16:creationId xmlns:a16="http://schemas.microsoft.com/office/drawing/2014/main" id="{2C59E146-CC2B-3B42-E3E6-3461E84D2BBB}"/>
              </a:ext>
            </a:extLst>
          </p:cNvPr>
          <p:cNvPicPr>
            <a:picLocks noGrp="1" noChangeAspect="1"/>
          </p:cNvPicPr>
          <p:nvPr>
            <p:ph idx="1"/>
          </p:nvPr>
        </p:nvPicPr>
        <p:blipFill>
          <a:blip r:embed="rId4"/>
          <a:stretch>
            <a:fillRect/>
          </a:stretch>
        </p:blipFill>
        <p:spPr>
          <a:xfrm>
            <a:off x="4691269" y="489403"/>
            <a:ext cx="7003775" cy="1990485"/>
          </a:xfrm>
          <a:ln w="12700">
            <a:solidFill>
              <a:schemeClr val="accent1"/>
            </a:solidFill>
          </a:ln>
        </p:spPr>
      </p:pic>
      <p:pic>
        <p:nvPicPr>
          <p:cNvPr id="7" name="Picture 7" descr="Table&#10;&#10;Description automatically generated">
            <a:extLst>
              <a:ext uri="{FF2B5EF4-FFF2-40B4-BE49-F238E27FC236}">
                <a16:creationId xmlns:a16="http://schemas.microsoft.com/office/drawing/2014/main" id="{3A35D1CF-B50F-3A56-0D5C-91CD910325C5}"/>
              </a:ext>
            </a:extLst>
          </p:cNvPr>
          <p:cNvPicPr>
            <a:picLocks noChangeAspect="1"/>
          </p:cNvPicPr>
          <p:nvPr/>
        </p:nvPicPr>
        <p:blipFill rotWithShape="1">
          <a:blip r:embed="rId5"/>
          <a:srcRect r="2082"/>
          <a:stretch/>
        </p:blipFill>
        <p:spPr>
          <a:xfrm>
            <a:off x="4691270" y="2479888"/>
            <a:ext cx="7003774" cy="2006001"/>
          </a:xfrm>
          <a:prstGeom prst="rect">
            <a:avLst/>
          </a:prstGeom>
          <a:ln w="12700">
            <a:solidFill>
              <a:schemeClr val="accent1"/>
            </a:solidFill>
          </a:ln>
        </p:spPr>
      </p:pic>
      <p:pic>
        <p:nvPicPr>
          <p:cNvPr id="8" name="Picture 8" descr="Table&#10;&#10;Description automatically generated">
            <a:extLst>
              <a:ext uri="{FF2B5EF4-FFF2-40B4-BE49-F238E27FC236}">
                <a16:creationId xmlns:a16="http://schemas.microsoft.com/office/drawing/2014/main" id="{28B6A26B-95BD-EA58-C7C2-063B13FB1ACB}"/>
              </a:ext>
            </a:extLst>
          </p:cNvPr>
          <p:cNvPicPr>
            <a:picLocks noChangeAspect="1"/>
          </p:cNvPicPr>
          <p:nvPr/>
        </p:nvPicPr>
        <p:blipFill>
          <a:blip r:embed="rId6"/>
          <a:stretch>
            <a:fillRect/>
          </a:stretch>
        </p:blipFill>
        <p:spPr>
          <a:xfrm>
            <a:off x="4691270" y="4426634"/>
            <a:ext cx="7003774" cy="1941963"/>
          </a:xfrm>
          <a:prstGeom prst="rect">
            <a:avLst/>
          </a:prstGeom>
          <a:ln w="12700">
            <a:solidFill>
              <a:schemeClr val="accent1"/>
            </a:solidFill>
          </a:ln>
        </p:spPr>
      </p:pic>
      <p:sp>
        <p:nvSpPr>
          <p:cNvPr id="9" name="TextBox 8">
            <a:extLst>
              <a:ext uri="{FF2B5EF4-FFF2-40B4-BE49-F238E27FC236}">
                <a16:creationId xmlns:a16="http://schemas.microsoft.com/office/drawing/2014/main" id="{D2B73236-C861-D1A8-D58B-694E884B28A0}"/>
              </a:ext>
            </a:extLst>
          </p:cNvPr>
          <p:cNvSpPr txBox="1"/>
          <p:nvPr/>
        </p:nvSpPr>
        <p:spPr>
          <a:xfrm>
            <a:off x="1104688" y="2631015"/>
            <a:ext cx="2759676" cy="369331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Originally had 91,713 rows x 186 columns </a:t>
            </a:r>
            <a:endParaRPr lang="en-US"/>
          </a:p>
          <a:p>
            <a:pPr marL="285750" indent="-285750">
              <a:buFont typeface="Arial"/>
              <a:buChar char="•"/>
            </a:pPr>
            <a:r>
              <a:rPr lang="en-US"/>
              <a:t>178 of the 186 columns were numeric and could be described</a:t>
            </a:r>
          </a:p>
          <a:p>
            <a:pPr marL="285750" indent="-285750">
              <a:buFont typeface="Arial"/>
              <a:buChar char="•"/>
            </a:pPr>
            <a:r>
              <a:rPr lang="en-US"/>
              <a:t>Therefore, 8 columns were categorical</a:t>
            </a:r>
          </a:p>
          <a:p>
            <a:pPr marL="285750" indent="-285750">
              <a:buFont typeface="Arial"/>
              <a:buChar char="•"/>
            </a:pPr>
            <a:r>
              <a:rPr lang="en-US"/>
              <a:t>This required feature mapping later in the cleaning process</a:t>
            </a:r>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1451667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B130E02E-8228-B2D3-99DA-EBA0C0A1821D}"/>
              </a:ext>
            </a:extLst>
          </p:cNvPr>
          <p:cNvPicPr>
            <a:picLocks noChangeAspect="1"/>
          </p:cNvPicPr>
          <p:nvPr/>
        </p:nvPicPr>
        <p:blipFill>
          <a:blip r:embed="rId2"/>
          <a:stretch>
            <a:fillRect/>
          </a:stretch>
        </p:blipFill>
        <p:spPr>
          <a:xfrm>
            <a:off x="7391401" y="3644194"/>
            <a:ext cx="4148958" cy="2578199"/>
          </a:xfrm>
          <a:prstGeom prst="rect">
            <a:avLst/>
          </a:prstGeom>
        </p:spPr>
      </p:pic>
      <p:pic>
        <p:nvPicPr>
          <p:cNvPr id="4" name="Picture 4" descr="Chart, waterfall chart&#10;&#10;Description automatically generated">
            <a:extLst>
              <a:ext uri="{FF2B5EF4-FFF2-40B4-BE49-F238E27FC236}">
                <a16:creationId xmlns:a16="http://schemas.microsoft.com/office/drawing/2014/main" id="{6A627BCE-35C3-FF99-DF4A-0BE93BA4FE75}"/>
              </a:ext>
            </a:extLst>
          </p:cNvPr>
          <p:cNvPicPr>
            <a:picLocks noChangeAspect="1"/>
          </p:cNvPicPr>
          <p:nvPr/>
        </p:nvPicPr>
        <p:blipFill>
          <a:blip r:embed="rId3"/>
          <a:stretch>
            <a:fillRect/>
          </a:stretch>
        </p:blipFill>
        <p:spPr>
          <a:xfrm>
            <a:off x="664780" y="3512337"/>
            <a:ext cx="4359165" cy="2710534"/>
          </a:xfrm>
          <a:prstGeom prst="rect">
            <a:avLst/>
          </a:prstGeom>
        </p:spPr>
      </p:pic>
      <p:pic>
        <p:nvPicPr>
          <p:cNvPr id="5" name="Picture 5" descr="Chart, bar chart, waterfall chart&#10;&#10;Description automatically generated">
            <a:extLst>
              <a:ext uri="{FF2B5EF4-FFF2-40B4-BE49-F238E27FC236}">
                <a16:creationId xmlns:a16="http://schemas.microsoft.com/office/drawing/2014/main" id="{9736CB68-F69F-E3D1-CAD6-EDAB2101F72F}"/>
              </a:ext>
            </a:extLst>
          </p:cNvPr>
          <p:cNvPicPr>
            <a:picLocks noChangeAspect="1"/>
          </p:cNvPicPr>
          <p:nvPr/>
        </p:nvPicPr>
        <p:blipFill>
          <a:blip r:embed="rId4"/>
          <a:stretch>
            <a:fillRect/>
          </a:stretch>
        </p:blipFill>
        <p:spPr>
          <a:xfrm>
            <a:off x="6760780" y="651904"/>
            <a:ext cx="4779579" cy="2939743"/>
          </a:xfrm>
          <a:prstGeom prst="rect">
            <a:avLst/>
          </a:prstGeom>
        </p:spPr>
      </p:pic>
      <p:pic>
        <p:nvPicPr>
          <p:cNvPr id="6" name="Picture 6" descr="Chart, bar chart&#10;&#10;Description automatically generated">
            <a:extLst>
              <a:ext uri="{FF2B5EF4-FFF2-40B4-BE49-F238E27FC236}">
                <a16:creationId xmlns:a16="http://schemas.microsoft.com/office/drawing/2014/main" id="{D1CA50D0-52C9-40DB-009A-0605E79DCA4E}"/>
              </a:ext>
            </a:extLst>
          </p:cNvPr>
          <p:cNvPicPr>
            <a:picLocks noChangeAspect="1"/>
          </p:cNvPicPr>
          <p:nvPr/>
        </p:nvPicPr>
        <p:blipFill>
          <a:blip r:embed="rId5"/>
          <a:stretch>
            <a:fillRect/>
          </a:stretch>
        </p:blipFill>
        <p:spPr>
          <a:xfrm>
            <a:off x="664780" y="653966"/>
            <a:ext cx="4359165" cy="2633446"/>
          </a:xfrm>
          <a:prstGeom prst="rect">
            <a:avLst/>
          </a:prstGeom>
        </p:spPr>
      </p:pic>
    </p:spTree>
    <p:extLst>
      <p:ext uri="{BB962C8B-B14F-4D97-AF65-F5344CB8AC3E}">
        <p14:creationId xmlns:p14="http://schemas.microsoft.com/office/powerpoint/2010/main" val="1179453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908CEE-DD99-E85C-9E8B-E6B52E6258DD}"/>
              </a:ext>
            </a:extLst>
          </p:cNvPr>
          <p:cNvSpPr>
            <a:spLocks noGrp="1"/>
          </p:cNvSpPr>
          <p:nvPr>
            <p:ph type="sldNum" sz="quarter" idx="12"/>
          </p:nvPr>
        </p:nvSpPr>
        <p:spPr/>
        <p:txBody>
          <a:bodyPr/>
          <a:lstStyle/>
          <a:p>
            <a:fld id="{D57F1E4F-1CFF-5643-939E-217C01CDF565}" type="slidenum">
              <a:rPr lang="en-US" dirty="0"/>
              <a:pPr/>
              <a:t>71</a:t>
            </a:fld>
            <a:endParaRPr lang="en-US"/>
          </a:p>
        </p:txBody>
      </p:sp>
      <p:pic>
        <p:nvPicPr>
          <p:cNvPr id="3" name="Picture 3" descr="Chart, bar chart&#10;&#10;Description automatically generated">
            <a:extLst>
              <a:ext uri="{FF2B5EF4-FFF2-40B4-BE49-F238E27FC236}">
                <a16:creationId xmlns:a16="http://schemas.microsoft.com/office/drawing/2014/main" id="{482C40ED-E558-7F21-D0C9-E0EABA9FB758}"/>
              </a:ext>
            </a:extLst>
          </p:cNvPr>
          <p:cNvPicPr>
            <a:picLocks noChangeAspect="1"/>
          </p:cNvPicPr>
          <p:nvPr/>
        </p:nvPicPr>
        <p:blipFill>
          <a:blip r:embed="rId2"/>
          <a:stretch>
            <a:fillRect/>
          </a:stretch>
        </p:blipFill>
        <p:spPr>
          <a:xfrm>
            <a:off x="769883" y="759366"/>
            <a:ext cx="5016062" cy="3079543"/>
          </a:xfrm>
          <a:prstGeom prst="rect">
            <a:avLst/>
          </a:prstGeom>
        </p:spPr>
      </p:pic>
      <p:pic>
        <p:nvPicPr>
          <p:cNvPr id="4" name="Picture 4" descr="Chart, bar chart, histogram&#10;&#10;Description automatically generated">
            <a:extLst>
              <a:ext uri="{FF2B5EF4-FFF2-40B4-BE49-F238E27FC236}">
                <a16:creationId xmlns:a16="http://schemas.microsoft.com/office/drawing/2014/main" id="{1B86C286-7E8A-8C06-2872-143E280F466F}"/>
              </a:ext>
            </a:extLst>
          </p:cNvPr>
          <p:cNvPicPr>
            <a:picLocks noChangeAspect="1"/>
          </p:cNvPicPr>
          <p:nvPr/>
        </p:nvPicPr>
        <p:blipFill>
          <a:blip r:embed="rId3"/>
          <a:stretch>
            <a:fillRect/>
          </a:stretch>
        </p:blipFill>
        <p:spPr>
          <a:xfrm>
            <a:off x="769883" y="3992709"/>
            <a:ext cx="6474372" cy="2262168"/>
          </a:xfrm>
          <a:prstGeom prst="rect">
            <a:avLst/>
          </a:prstGeom>
        </p:spPr>
      </p:pic>
      <p:pic>
        <p:nvPicPr>
          <p:cNvPr id="5" name="Picture 5" descr="Chart, histogram&#10;&#10;Description automatically generated">
            <a:extLst>
              <a:ext uri="{FF2B5EF4-FFF2-40B4-BE49-F238E27FC236}">
                <a16:creationId xmlns:a16="http://schemas.microsoft.com/office/drawing/2014/main" id="{19A03CF8-8A70-FFDB-F20E-FBF3BC2DCC28}"/>
              </a:ext>
            </a:extLst>
          </p:cNvPr>
          <p:cNvPicPr>
            <a:picLocks noChangeAspect="1"/>
          </p:cNvPicPr>
          <p:nvPr/>
        </p:nvPicPr>
        <p:blipFill>
          <a:blip r:embed="rId4"/>
          <a:stretch>
            <a:fillRect/>
          </a:stretch>
        </p:blipFill>
        <p:spPr>
          <a:xfrm>
            <a:off x="6419194" y="665127"/>
            <a:ext cx="5121164" cy="3583331"/>
          </a:xfrm>
          <a:prstGeom prst="rect">
            <a:avLst/>
          </a:prstGeom>
        </p:spPr>
      </p:pic>
    </p:spTree>
    <p:extLst>
      <p:ext uri="{BB962C8B-B14F-4D97-AF65-F5344CB8AC3E}">
        <p14:creationId xmlns:p14="http://schemas.microsoft.com/office/powerpoint/2010/main" val="2350010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8AD93926-FC74-BDD6-62ED-E00AEF63352E}"/>
              </a:ext>
            </a:extLst>
          </p:cNvPr>
          <p:cNvPicPr>
            <a:picLocks noChangeAspect="1"/>
          </p:cNvPicPr>
          <p:nvPr/>
        </p:nvPicPr>
        <p:blipFill>
          <a:blip r:embed="rId2"/>
          <a:stretch>
            <a:fillRect/>
          </a:stretch>
        </p:blipFill>
        <p:spPr>
          <a:xfrm>
            <a:off x="638503" y="625167"/>
            <a:ext cx="5029200" cy="3150874"/>
          </a:xfrm>
          <a:prstGeom prst="rect">
            <a:avLst/>
          </a:prstGeom>
        </p:spPr>
      </p:pic>
      <p:pic>
        <p:nvPicPr>
          <p:cNvPr id="4" name="Picture 4" descr="Chart, histogram&#10;&#10;Description automatically generated">
            <a:extLst>
              <a:ext uri="{FF2B5EF4-FFF2-40B4-BE49-F238E27FC236}">
                <a16:creationId xmlns:a16="http://schemas.microsoft.com/office/drawing/2014/main" id="{95C9EE57-621F-EE0A-4F78-FFAAE8F3C14C}"/>
              </a:ext>
            </a:extLst>
          </p:cNvPr>
          <p:cNvPicPr>
            <a:picLocks noChangeAspect="1"/>
          </p:cNvPicPr>
          <p:nvPr/>
        </p:nvPicPr>
        <p:blipFill>
          <a:blip r:embed="rId3"/>
          <a:stretch>
            <a:fillRect/>
          </a:stretch>
        </p:blipFill>
        <p:spPr>
          <a:xfrm>
            <a:off x="7378262" y="673728"/>
            <a:ext cx="4188372" cy="2948646"/>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72F388C9-BC3F-19FA-D5D8-EEC704528E29}"/>
              </a:ext>
            </a:extLst>
          </p:cNvPr>
          <p:cNvPicPr>
            <a:picLocks noChangeAspect="1"/>
          </p:cNvPicPr>
          <p:nvPr/>
        </p:nvPicPr>
        <p:blipFill>
          <a:blip r:embed="rId4"/>
          <a:stretch>
            <a:fillRect/>
          </a:stretch>
        </p:blipFill>
        <p:spPr>
          <a:xfrm>
            <a:off x="638503" y="3844956"/>
            <a:ext cx="5213131" cy="2360604"/>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04DFF12B-89F9-FFB4-D456-8F495BE5BEC7}"/>
              </a:ext>
            </a:extLst>
          </p:cNvPr>
          <p:cNvPicPr>
            <a:picLocks noChangeAspect="1"/>
          </p:cNvPicPr>
          <p:nvPr/>
        </p:nvPicPr>
        <p:blipFill>
          <a:blip r:embed="rId5"/>
          <a:stretch>
            <a:fillRect/>
          </a:stretch>
        </p:blipFill>
        <p:spPr>
          <a:xfrm>
            <a:off x="7299435" y="3629558"/>
            <a:ext cx="4267199" cy="2607471"/>
          </a:xfrm>
          <a:prstGeom prst="rect">
            <a:avLst/>
          </a:prstGeom>
        </p:spPr>
      </p:pic>
    </p:spTree>
    <p:extLst>
      <p:ext uri="{BB962C8B-B14F-4D97-AF65-F5344CB8AC3E}">
        <p14:creationId xmlns:p14="http://schemas.microsoft.com/office/powerpoint/2010/main" val="3557316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4527CF9D-EF3D-C904-9414-62CFD32ED882}"/>
              </a:ext>
            </a:extLst>
          </p:cNvPr>
          <p:cNvPicPr>
            <a:picLocks noChangeAspect="1"/>
          </p:cNvPicPr>
          <p:nvPr/>
        </p:nvPicPr>
        <p:blipFill>
          <a:blip r:embed="rId2"/>
          <a:stretch>
            <a:fillRect/>
          </a:stretch>
        </p:blipFill>
        <p:spPr>
          <a:xfrm>
            <a:off x="638503" y="621725"/>
            <a:ext cx="4989785" cy="3131479"/>
          </a:xfrm>
          <a:prstGeom prst="rect">
            <a:avLst/>
          </a:prstGeom>
        </p:spPr>
      </p:pic>
      <p:pic>
        <p:nvPicPr>
          <p:cNvPr id="4" name="Picture 4" descr="Chart, histogram&#10;&#10;Description automatically generated">
            <a:extLst>
              <a:ext uri="{FF2B5EF4-FFF2-40B4-BE49-F238E27FC236}">
                <a16:creationId xmlns:a16="http://schemas.microsoft.com/office/drawing/2014/main" id="{B82BC76F-CF32-AE3A-D1A6-B9E409124173}"/>
              </a:ext>
            </a:extLst>
          </p:cNvPr>
          <p:cNvPicPr>
            <a:picLocks noChangeAspect="1"/>
          </p:cNvPicPr>
          <p:nvPr/>
        </p:nvPicPr>
        <p:blipFill>
          <a:blip r:embed="rId3"/>
          <a:stretch>
            <a:fillRect/>
          </a:stretch>
        </p:blipFill>
        <p:spPr>
          <a:xfrm>
            <a:off x="5998781" y="671019"/>
            <a:ext cx="5567854" cy="2756998"/>
          </a:xfrm>
          <a:prstGeom prst="rect">
            <a:avLst/>
          </a:prstGeom>
        </p:spPr>
      </p:pic>
      <p:pic>
        <p:nvPicPr>
          <p:cNvPr id="5" name="Picture 5" descr="Chart, bar chart, histogram&#10;&#10;Description automatically generated">
            <a:extLst>
              <a:ext uri="{FF2B5EF4-FFF2-40B4-BE49-F238E27FC236}">
                <a16:creationId xmlns:a16="http://schemas.microsoft.com/office/drawing/2014/main" id="{72C48475-A61F-FF97-D68C-FFC9727837E3}"/>
              </a:ext>
            </a:extLst>
          </p:cNvPr>
          <p:cNvPicPr>
            <a:picLocks noChangeAspect="1"/>
          </p:cNvPicPr>
          <p:nvPr/>
        </p:nvPicPr>
        <p:blipFill>
          <a:blip r:embed="rId4"/>
          <a:stretch>
            <a:fillRect/>
          </a:stretch>
        </p:blipFill>
        <p:spPr>
          <a:xfrm>
            <a:off x="638504" y="3772385"/>
            <a:ext cx="4989785" cy="2479474"/>
          </a:xfrm>
          <a:prstGeom prst="rect">
            <a:avLst/>
          </a:prstGeom>
        </p:spPr>
      </p:pic>
      <p:pic>
        <p:nvPicPr>
          <p:cNvPr id="6" name="Picture 6" descr="Chart, histogram&#10;&#10;Description automatically generated">
            <a:extLst>
              <a:ext uri="{FF2B5EF4-FFF2-40B4-BE49-F238E27FC236}">
                <a16:creationId xmlns:a16="http://schemas.microsoft.com/office/drawing/2014/main" id="{3C95400B-584B-E085-BC3B-EF2327041DD0}"/>
              </a:ext>
            </a:extLst>
          </p:cNvPr>
          <p:cNvPicPr>
            <a:picLocks noChangeAspect="1"/>
          </p:cNvPicPr>
          <p:nvPr/>
        </p:nvPicPr>
        <p:blipFill>
          <a:blip r:embed="rId5"/>
          <a:stretch>
            <a:fillRect/>
          </a:stretch>
        </p:blipFill>
        <p:spPr>
          <a:xfrm>
            <a:off x="5722883" y="4399349"/>
            <a:ext cx="5843751" cy="1856166"/>
          </a:xfrm>
          <a:prstGeom prst="rect">
            <a:avLst/>
          </a:prstGeom>
        </p:spPr>
      </p:pic>
    </p:spTree>
    <p:extLst>
      <p:ext uri="{BB962C8B-B14F-4D97-AF65-F5344CB8AC3E}">
        <p14:creationId xmlns:p14="http://schemas.microsoft.com/office/powerpoint/2010/main" val="2838172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 histogram&#10;&#10;Description automatically generated">
            <a:extLst>
              <a:ext uri="{FF2B5EF4-FFF2-40B4-BE49-F238E27FC236}">
                <a16:creationId xmlns:a16="http://schemas.microsoft.com/office/drawing/2014/main" id="{A7BD59AE-61E4-ADEC-7908-69EAB8656794}"/>
              </a:ext>
            </a:extLst>
          </p:cNvPr>
          <p:cNvPicPr>
            <a:picLocks noChangeAspect="1"/>
          </p:cNvPicPr>
          <p:nvPr/>
        </p:nvPicPr>
        <p:blipFill>
          <a:blip r:embed="rId2"/>
          <a:stretch>
            <a:fillRect/>
          </a:stretch>
        </p:blipFill>
        <p:spPr>
          <a:xfrm>
            <a:off x="651642" y="663514"/>
            <a:ext cx="5029200" cy="2522387"/>
          </a:xfrm>
          <a:prstGeom prst="rect">
            <a:avLst/>
          </a:prstGeom>
        </p:spPr>
      </p:pic>
      <p:pic>
        <p:nvPicPr>
          <p:cNvPr id="4" name="Picture 4" descr="Chart, bar chart, histogram&#10;&#10;Description automatically generated">
            <a:extLst>
              <a:ext uri="{FF2B5EF4-FFF2-40B4-BE49-F238E27FC236}">
                <a16:creationId xmlns:a16="http://schemas.microsoft.com/office/drawing/2014/main" id="{2E9BA4C1-63C0-C061-692E-E7E37C6C68E1}"/>
              </a:ext>
            </a:extLst>
          </p:cNvPr>
          <p:cNvPicPr>
            <a:picLocks noChangeAspect="1"/>
          </p:cNvPicPr>
          <p:nvPr/>
        </p:nvPicPr>
        <p:blipFill>
          <a:blip r:embed="rId3"/>
          <a:stretch>
            <a:fillRect/>
          </a:stretch>
        </p:blipFill>
        <p:spPr>
          <a:xfrm>
            <a:off x="5657194" y="664374"/>
            <a:ext cx="5896303" cy="2402423"/>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1C131BA3-2BCA-8551-991C-D0E55FB8B15A}"/>
              </a:ext>
            </a:extLst>
          </p:cNvPr>
          <p:cNvPicPr>
            <a:picLocks noChangeAspect="1"/>
          </p:cNvPicPr>
          <p:nvPr/>
        </p:nvPicPr>
        <p:blipFill>
          <a:blip r:embed="rId4"/>
          <a:stretch>
            <a:fillRect/>
          </a:stretch>
        </p:blipFill>
        <p:spPr>
          <a:xfrm>
            <a:off x="6721366" y="3270409"/>
            <a:ext cx="4832131" cy="2971045"/>
          </a:xfrm>
          <a:prstGeom prst="rect">
            <a:avLst/>
          </a:prstGeom>
        </p:spPr>
      </p:pic>
      <p:pic>
        <p:nvPicPr>
          <p:cNvPr id="6" name="Picture 6" descr="Chart&#10;&#10;Description automatically generated">
            <a:extLst>
              <a:ext uri="{FF2B5EF4-FFF2-40B4-BE49-F238E27FC236}">
                <a16:creationId xmlns:a16="http://schemas.microsoft.com/office/drawing/2014/main" id="{6DFB40B3-FCDD-95C0-4D88-FEA4025A1E33}"/>
              </a:ext>
            </a:extLst>
          </p:cNvPr>
          <p:cNvPicPr>
            <a:picLocks noChangeAspect="1"/>
          </p:cNvPicPr>
          <p:nvPr/>
        </p:nvPicPr>
        <p:blipFill>
          <a:blip r:embed="rId5"/>
          <a:stretch>
            <a:fillRect/>
          </a:stretch>
        </p:blipFill>
        <p:spPr>
          <a:xfrm>
            <a:off x="651642" y="3165152"/>
            <a:ext cx="5029200" cy="3076454"/>
          </a:xfrm>
          <a:prstGeom prst="rect">
            <a:avLst/>
          </a:prstGeom>
        </p:spPr>
      </p:pic>
    </p:spTree>
    <p:extLst>
      <p:ext uri="{BB962C8B-B14F-4D97-AF65-F5344CB8AC3E}">
        <p14:creationId xmlns:p14="http://schemas.microsoft.com/office/powerpoint/2010/main" val="1343971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650C76-1B37-760C-EC59-3CC266769919}"/>
              </a:ext>
            </a:extLst>
          </p:cNvPr>
          <p:cNvPicPr>
            <a:picLocks noChangeAspect="1"/>
          </p:cNvPicPr>
          <p:nvPr/>
        </p:nvPicPr>
        <p:blipFill>
          <a:blip r:embed="rId2"/>
          <a:stretch>
            <a:fillRect/>
          </a:stretch>
        </p:blipFill>
        <p:spPr>
          <a:xfrm>
            <a:off x="611377" y="622570"/>
            <a:ext cx="4727833" cy="2935708"/>
          </a:xfrm>
          <a:prstGeom prst="rect">
            <a:avLst/>
          </a:prstGeom>
        </p:spPr>
      </p:pic>
      <p:pic>
        <p:nvPicPr>
          <p:cNvPr id="9" name="Picture 8">
            <a:extLst>
              <a:ext uri="{FF2B5EF4-FFF2-40B4-BE49-F238E27FC236}">
                <a16:creationId xmlns:a16="http://schemas.microsoft.com/office/drawing/2014/main" id="{3F8AF737-B362-5B23-2AD9-049194E9EDDB}"/>
              </a:ext>
            </a:extLst>
          </p:cNvPr>
          <p:cNvPicPr>
            <a:picLocks noChangeAspect="1"/>
          </p:cNvPicPr>
          <p:nvPr/>
        </p:nvPicPr>
        <p:blipFill>
          <a:blip r:embed="rId3"/>
          <a:stretch>
            <a:fillRect/>
          </a:stretch>
        </p:blipFill>
        <p:spPr>
          <a:xfrm>
            <a:off x="7046632" y="622570"/>
            <a:ext cx="4533990" cy="2809745"/>
          </a:xfrm>
          <a:prstGeom prst="rect">
            <a:avLst/>
          </a:prstGeom>
        </p:spPr>
      </p:pic>
      <p:pic>
        <p:nvPicPr>
          <p:cNvPr id="11" name="Picture 10">
            <a:extLst>
              <a:ext uri="{FF2B5EF4-FFF2-40B4-BE49-F238E27FC236}">
                <a16:creationId xmlns:a16="http://schemas.microsoft.com/office/drawing/2014/main" id="{5D872300-F43A-116D-F436-27CE6D02B874}"/>
              </a:ext>
            </a:extLst>
          </p:cNvPr>
          <p:cNvPicPr>
            <a:picLocks noChangeAspect="1"/>
          </p:cNvPicPr>
          <p:nvPr/>
        </p:nvPicPr>
        <p:blipFill>
          <a:blip r:embed="rId4"/>
          <a:stretch>
            <a:fillRect/>
          </a:stretch>
        </p:blipFill>
        <p:spPr>
          <a:xfrm>
            <a:off x="684729" y="3561909"/>
            <a:ext cx="4344472" cy="2673521"/>
          </a:xfrm>
          <a:prstGeom prst="rect">
            <a:avLst/>
          </a:prstGeom>
        </p:spPr>
      </p:pic>
      <p:pic>
        <p:nvPicPr>
          <p:cNvPr id="13" name="Picture 12">
            <a:extLst>
              <a:ext uri="{FF2B5EF4-FFF2-40B4-BE49-F238E27FC236}">
                <a16:creationId xmlns:a16="http://schemas.microsoft.com/office/drawing/2014/main" id="{E6469E8E-3BF6-9B99-A69D-B474C6C6F5E9}"/>
              </a:ext>
            </a:extLst>
          </p:cNvPr>
          <p:cNvPicPr>
            <a:picLocks noChangeAspect="1"/>
          </p:cNvPicPr>
          <p:nvPr/>
        </p:nvPicPr>
        <p:blipFill>
          <a:blip r:embed="rId5"/>
          <a:stretch>
            <a:fillRect/>
          </a:stretch>
        </p:blipFill>
        <p:spPr>
          <a:xfrm>
            <a:off x="7046632" y="3436216"/>
            <a:ext cx="4533990" cy="2799214"/>
          </a:xfrm>
          <a:prstGeom prst="rect">
            <a:avLst/>
          </a:prstGeom>
        </p:spPr>
      </p:pic>
    </p:spTree>
    <p:extLst>
      <p:ext uri="{BB962C8B-B14F-4D97-AF65-F5344CB8AC3E}">
        <p14:creationId xmlns:p14="http://schemas.microsoft.com/office/powerpoint/2010/main" val="3450086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619C93-558A-EDCB-BB93-E65C864A5783}"/>
              </a:ext>
            </a:extLst>
          </p:cNvPr>
          <p:cNvPicPr>
            <a:picLocks noChangeAspect="1"/>
          </p:cNvPicPr>
          <p:nvPr/>
        </p:nvPicPr>
        <p:blipFill>
          <a:blip r:embed="rId2"/>
          <a:stretch>
            <a:fillRect/>
          </a:stretch>
        </p:blipFill>
        <p:spPr>
          <a:xfrm>
            <a:off x="661481" y="670559"/>
            <a:ext cx="4474723" cy="2758441"/>
          </a:xfrm>
          <a:prstGeom prst="rect">
            <a:avLst/>
          </a:prstGeom>
        </p:spPr>
      </p:pic>
      <p:pic>
        <p:nvPicPr>
          <p:cNvPr id="6" name="Picture 5">
            <a:extLst>
              <a:ext uri="{FF2B5EF4-FFF2-40B4-BE49-F238E27FC236}">
                <a16:creationId xmlns:a16="http://schemas.microsoft.com/office/drawing/2014/main" id="{6A6BDFEA-A64E-931B-D331-B5263C40AF53}"/>
              </a:ext>
            </a:extLst>
          </p:cNvPr>
          <p:cNvPicPr>
            <a:picLocks noChangeAspect="1"/>
          </p:cNvPicPr>
          <p:nvPr/>
        </p:nvPicPr>
        <p:blipFill>
          <a:blip r:embed="rId3"/>
          <a:stretch>
            <a:fillRect/>
          </a:stretch>
        </p:blipFill>
        <p:spPr>
          <a:xfrm>
            <a:off x="7340799" y="3608369"/>
            <a:ext cx="4209176" cy="2597877"/>
          </a:xfrm>
          <a:prstGeom prst="rect">
            <a:avLst/>
          </a:prstGeom>
        </p:spPr>
      </p:pic>
      <p:pic>
        <p:nvPicPr>
          <p:cNvPr id="8" name="Picture 7">
            <a:extLst>
              <a:ext uri="{FF2B5EF4-FFF2-40B4-BE49-F238E27FC236}">
                <a16:creationId xmlns:a16="http://schemas.microsoft.com/office/drawing/2014/main" id="{626B78A2-1F56-6113-654A-2A9DC8BD4ABA}"/>
              </a:ext>
            </a:extLst>
          </p:cNvPr>
          <p:cNvPicPr>
            <a:picLocks noChangeAspect="1"/>
          </p:cNvPicPr>
          <p:nvPr/>
        </p:nvPicPr>
        <p:blipFill>
          <a:blip r:embed="rId4"/>
          <a:stretch>
            <a:fillRect/>
          </a:stretch>
        </p:blipFill>
        <p:spPr>
          <a:xfrm>
            <a:off x="661481" y="3829406"/>
            <a:ext cx="5475853" cy="2073511"/>
          </a:xfrm>
          <a:prstGeom prst="rect">
            <a:avLst/>
          </a:prstGeom>
        </p:spPr>
      </p:pic>
      <p:pic>
        <p:nvPicPr>
          <p:cNvPr id="10" name="Picture 9">
            <a:extLst>
              <a:ext uri="{FF2B5EF4-FFF2-40B4-BE49-F238E27FC236}">
                <a16:creationId xmlns:a16="http://schemas.microsoft.com/office/drawing/2014/main" id="{AA0008F4-B230-4BCD-E98A-5AB7469BF71F}"/>
              </a:ext>
            </a:extLst>
          </p:cNvPr>
          <p:cNvPicPr>
            <a:picLocks noChangeAspect="1"/>
          </p:cNvPicPr>
          <p:nvPr/>
        </p:nvPicPr>
        <p:blipFill>
          <a:blip r:embed="rId5"/>
          <a:stretch>
            <a:fillRect/>
          </a:stretch>
        </p:blipFill>
        <p:spPr>
          <a:xfrm>
            <a:off x="5668287" y="823556"/>
            <a:ext cx="5881688" cy="2205038"/>
          </a:xfrm>
          <a:prstGeom prst="rect">
            <a:avLst/>
          </a:prstGeom>
        </p:spPr>
      </p:pic>
    </p:spTree>
    <p:extLst>
      <p:ext uri="{BB962C8B-B14F-4D97-AF65-F5344CB8AC3E}">
        <p14:creationId xmlns:p14="http://schemas.microsoft.com/office/powerpoint/2010/main" val="3472038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35059E-3CEF-C412-E2A0-834D968274F8}"/>
              </a:ext>
            </a:extLst>
          </p:cNvPr>
          <p:cNvSpPr txBox="1"/>
          <p:nvPr/>
        </p:nvSpPr>
        <p:spPr>
          <a:xfrm>
            <a:off x="852406" y="2360262"/>
            <a:ext cx="9977033" cy="1015663"/>
          </a:xfrm>
          <a:prstGeom prst="rect">
            <a:avLst/>
          </a:prstGeom>
          <a:solidFill>
            <a:schemeClr val="accent5">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i="1">
                <a:latin typeface="Garamond"/>
                <a:cs typeface="Calibri"/>
              </a:rPr>
              <a:t>THANK YOU</a:t>
            </a:r>
            <a:r>
              <a:rPr lang="en-US" sz="6000" b="1" i="1">
                <a:latin typeface="Calibri"/>
                <a:cs typeface="Calibri"/>
              </a:rPr>
              <a:t> </a:t>
            </a:r>
          </a:p>
        </p:txBody>
      </p:sp>
    </p:spTree>
    <p:extLst>
      <p:ext uri="{BB962C8B-B14F-4D97-AF65-F5344CB8AC3E}">
        <p14:creationId xmlns:p14="http://schemas.microsoft.com/office/powerpoint/2010/main" val="14220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D3AF-B328-0236-84C0-120227300DDB}"/>
              </a:ext>
            </a:extLst>
          </p:cNvPr>
          <p:cNvSpPr>
            <a:spLocks noGrp="1"/>
          </p:cNvSpPr>
          <p:nvPr>
            <p:ph type="title"/>
          </p:nvPr>
        </p:nvSpPr>
        <p:spPr>
          <a:xfrm>
            <a:off x="635002" y="630842"/>
            <a:ext cx="4876798" cy="613759"/>
          </a:xfrm>
          <a:noFill/>
        </p:spPr>
        <p:txBody>
          <a:bodyPr>
            <a:noAutofit/>
          </a:bodyPr>
          <a:lstStyle/>
          <a:p>
            <a:r>
              <a:rPr lang="en-US" sz="2800" b="1">
                <a:solidFill>
                  <a:schemeClr val="tx1"/>
                </a:solidFill>
              </a:rPr>
              <a:t>DATA CLEANING PART 1:</a:t>
            </a:r>
            <a:r>
              <a:rPr lang="en-US" sz="2800">
                <a:solidFill>
                  <a:schemeClr val="tx1"/>
                </a:solidFill>
              </a:rPr>
              <a:t> </a:t>
            </a:r>
          </a:p>
        </p:txBody>
      </p:sp>
      <p:pic>
        <p:nvPicPr>
          <p:cNvPr id="5" name="Picture 5" descr="Table&#10;&#10;Description automatically generated">
            <a:extLst>
              <a:ext uri="{FF2B5EF4-FFF2-40B4-BE49-F238E27FC236}">
                <a16:creationId xmlns:a16="http://schemas.microsoft.com/office/drawing/2014/main" id="{5B5283C2-6A96-12D1-D2FB-22146051E732}"/>
              </a:ext>
            </a:extLst>
          </p:cNvPr>
          <p:cNvPicPr>
            <a:picLocks noGrp="1" noChangeAspect="1"/>
          </p:cNvPicPr>
          <p:nvPr>
            <p:ph idx="1"/>
          </p:nvPr>
        </p:nvPicPr>
        <p:blipFill rotWithShape="1">
          <a:blip r:embed="rId2"/>
          <a:srcRect l="1789" r="2135"/>
          <a:stretch/>
        </p:blipFill>
        <p:spPr>
          <a:xfrm>
            <a:off x="5681133" y="622375"/>
            <a:ext cx="5875865" cy="3080585"/>
          </a:xfrm>
          <a:ln>
            <a:solidFill>
              <a:schemeClr val="accent6"/>
            </a:solidFill>
          </a:ln>
        </p:spPr>
      </p:pic>
      <p:sp>
        <p:nvSpPr>
          <p:cNvPr id="4" name="Text Placeholder 3">
            <a:extLst>
              <a:ext uri="{FF2B5EF4-FFF2-40B4-BE49-F238E27FC236}">
                <a16:creationId xmlns:a16="http://schemas.microsoft.com/office/drawing/2014/main" id="{24D1BCE8-BA01-B2AC-D27B-B03400DEB2F9}"/>
              </a:ext>
            </a:extLst>
          </p:cNvPr>
          <p:cNvSpPr>
            <a:spLocks noGrp="1"/>
          </p:cNvSpPr>
          <p:nvPr>
            <p:ph type="body" sz="half" idx="2"/>
          </p:nvPr>
        </p:nvSpPr>
        <p:spPr>
          <a:xfrm>
            <a:off x="1293811" y="1579147"/>
            <a:ext cx="4006779" cy="2264655"/>
          </a:xfrm>
          <a:solidFill>
            <a:schemeClr val="accent3">
              <a:lumMod val="20000"/>
              <a:lumOff val="80000"/>
            </a:schemeClr>
          </a:solidFill>
        </p:spPr>
        <p:txBody>
          <a:bodyPr vert="horz" lIns="91440" tIns="45720" rIns="91440" bIns="45720" rtlCol="0" anchor="t">
            <a:noAutofit/>
          </a:bodyPr>
          <a:lstStyle/>
          <a:p>
            <a:pPr marL="285750" indent="-285750" algn="l">
              <a:buChar char="•"/>
            </a:pPr>
            <a:r>
              <a:rPr lang="en-US" sz="2000"/>
              <a:t>Started with 186 – deleted 113 based on domain knowledge</a:t>
            </a:r>
          </a:p>
          <a:p>
            <a:pPr marL="285750" indent="-285750" algn="l">
              <a:buSzPct val="114999"/>
              <a:buChar char="•"/>
            </a:pPr>
            <a:r>
              <a:rPr lang="en-US" sz="2000">
                <a:ea typeface="+mn-lt"/>
                <a:cs typeface="+mn-lt"/>
              </a:rPr>
              <a:t>Of the remaining 73 features, if the column had  &gt; 20% nan values we dropped the column</a:t>
            </a:r>
          </a:p>
          <a:p>
            <a:pPr marL="285750" indent="-285750" algn="l">
              <a:buSzPct val="114999"/>
              <a:buChar char="•"/>
            </a:pPr>
            <a:r>
              <a:rPr lang="en-US" sz="2000"/>
              <a:t>61 columns were left</a:t>
            </a:r>
          </a:p>
          <a:p>
            <a:pPr algn="l">
              <a:buSzPct val="114999"/>
            </a:pPr>
            <a:endParaRPr lang="en-US" sz="2000"/>
          </a:p>
          <a:p>
            <a:pPr marL="285750" indent="-285750" algn="l">
              <a:buSzPct val="114999"/>
              <a:buChar char="•"/>
            </a:pPr>
            <a:endParaRPr lang="en-US" sz="2000"/>
          </a:p>
          <a:p>
            <a:pPr marL="285750" indent="-285750" algn="l">
              <a:buSzPct val="114999"/>
              <a:buChar char="•"/>
            </a:pPr>
            <a:endParaRPr lang="en-US"/>
          </a:p>
        </p:txBody>
      </p:sp>
      <p:pic>
        <p:nvPicPr>
          <p:cNvPr id="6" name="Picture 6">
            <a:extLst>
              <a:ext uri="{FF2B5EF4-FFF2-40B4-BE49-F238E27FC236}">
                <a16:creationId xmlns:a16="http://schemas.microsoft.com/office/drawing/2014/main" id="{D5EFFA03-4A43-E892-76D7-906CDD527EF3}"/>
              </a:ext>
            </a:extLst>
          </p:cNvPr>
          <p:cNvPicPr>
            <a:picLocks noChangeAspect="1"/>
          </p:cNvPicPr>
          <p:nvPr/>
        </p:nvPicPr>
        <p:blipFill>
          <a:blip r:embed="rId3"/>
          <a:stretch>
            <a:fillRect/>
          </a:stretch>
        </p:blipFill>
        <p:spPr>
          <a:xfrm>
            <a:off x="6085592" y="3736630"/>
            <a:ext cx="5488607" cy="2388867"/>
          </a:xfrm>
          <a:prstGeom prst="rect">
            <a:avLst/>
          </a:prstGeom>
          <a:ln>
            <a:solidFill>
              <a:schemeClr val="accent6"/>
            </a:solidFill>
          </a:ln>
        </p:spPr>
      </p:pic>
      <p:pic>
        <p:nvPicPr>
          <p:cNvPr id="7" name="Picture 7" descr="Graphical user interface, text, application&#10;&#10;Description automatically generated">
            <a:extLst>
              <a:ext uri="{FF2B5EF4-FFF2-40B4-BE49-F238E27FC236}">
                <a16:creationId xmlns:a16="http://schemas.microsoft.com/office/drawing/2014/main" id="{990DC70A-AB69-363D-E353-59DFF9E23E2D}"/>
              </a:ext>
            </a:extLst>
          </p:cNvPr>
          <p:cNvPicPr>
            <a:picLocks noChangeAspect="1"/>
          </p:cNvPicPr>
          <p:nvPr/>
        </p:nvPicPr>
        <p:blipFill rotWithShape="1">
          <a:blip r:embed="rId4"/>
          <a:srcRect t="71000" r="167" b="-500"/>
          <a:stretch/>
        </p:blipFill>
        <p:spPr>
          <a:xfrm>
            <a:off x="625995" y="3957855"/>
            <a:ext cx="5424675" cy="970081"/>
          </a:xfrm>
          <a:prstGeom prst="rect">
            <a:avLst/>
          </a:prstGeom>
          <a:ln>
            <a:solidFill>
              <a:schemeClr val="accent6"/>
            </a:solidFill>
          </a:ln>
        </p:spPr>
      </p:pic>
      <p:pic>
        <p:nvPicPr>
          <p:cNvPr id="3" name="Picture 7" descr="Graphical user interface, text, application&#10;&#10;Description automatically generated">
            <a:extLst>
              <a:ext uri="{FF2B5EF4-FFF2-40B4-BE49-F238E27FC236}">
                <a16:creationId xmlns:a16="http://schemas.microsoft.com/office/drawing/2014/main" id="{0027A99D-D135-7AB1-EB9C-B3A8E355BFA9}"/>
              </a:ext>
            </a:extLst>
          </p:cNvPr>
          <p:cNvPicPr>
            <a:picLocks noChangeAspect="1"/>
          </p:cNvPicPr>
          <p:nvPr/>
        </p:nvPicPr>
        <p:blipFill rotWithShape="1">
          <a:blip r:embed="rId4"/>
          <a:srcRect l="-23" t="89968" r="87926" b="-642"/>
          <a:stretch/>
        </p:blipFill>
        <p:spPr>
          <a:xfrm>
            <a:off x="2194795" y="4668942"/>
            <a:ext cx="2873735" cy="1516525"/>
          </a:xfrm>
          <a:prstGeom prst="rect">
            <a:avLst/>
          </a:prstGeom>
          <a:ln w="28575">
            <a:solidFill>
              <a:schemeClr val="accent1"/>
            </a:solidFill>
          </a:ln>
        </p:spPr>
      </p:pic>
      <p:cxnSp>
        <p:nvCxnSpPr>
          <p:cNvPr id="8" name="Straight Arrow Connector 7">
            <a:extLst>
              <a:ext uri="{FF2B5EF4-FFF2-40B4-BE49-F238E27FC236}">
                <a16:creationId xmlns:a16="http://schemas.microsoft.com/office/drawing/2014/main" id="{EC883E98-CB44-D82D-74F5-EA44517685DE}"/>
              </a:ext>
            </a:extLst>
          </p:cNvPr>
          <p:cNvCxnSpPr/>
          <p:nvPr/>
        </p:nvCxnSpPr>
        <p:spPr>
          <a:xfrm>
            <a:off x="984865" y="4872702"/>
            <a:ext cx="1537108" cy="1143818"/>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71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990D-08CE-87F4-3D73-2CA105115C0E}"/>
              </a:ext>
            </a:extLst>
          </p:cNvPr>
          <p:cNvSpPr>
            <a:spLocks noGrp="1"/>
          </p:cNvSpPr>
          <p:nvPr>
            <p:ph type="title"/>
          </p:nvPr>
        </p:nvSpPr>
        <p:spPr>
          <a:xfrm>
            <a:off x="618750" y="704105"/>
            <a:ext cx="3659656" cy="727219"/>
          </a:xfrm>
          <a:noFill/>
        </p:spPr>
        <p:txBody>
          <a:bodyPr>
            <a:normAutofit fontScale="90000"/>
          </a:bodyPr>
          <a:lstStyle/>
          <a:p>
            <a:r>
              <a:rPr lang="en-US">
                <a:solidFill>
                  <a:schemeClr val="tx1"/>
                </a:solidFill>
              </a:rPr>
              <a:t>IMPUTATION:</a:t>
            </a:r>
          </a:p>
        </p:txBody>
      </p:sp>
      <p:pic>
        <p:nvPicPr>
          <p:cNvPr id="4" name="Picture 4" descr="Chart, histogram&#10;&#10;Description automatically generated">
            <a:extLst>
              <a:ext uri="{FF2B5EF4-FFF2-40B4-BE49-F238E27FC236}">
                <a16:creationId xmlns:a16="http://schemas.microsoft.com/office/drawing/2014/main" id="{656EB0A1-8AC1-B420-FF95-AAAF9AB2BB12}"/>
              </a:ext>
            </a:extLst>
          </p:cNvPr>
          <p:cNvPicPr>
            <a:picLocks noGrp="1" noChangeAspect="1"/>
          </p:cNvPicPr>
          <p:nvPr>
            <p:ph idx="1"/>
          </p:nvPr>
        </p:nvPicPr>
        <p:blipFill rotWithShape="1">
          <a:blip r:embed="rId2"/>
          <a:stretch/>
        </p:blipFill>
        <p:spPr>
          <a:xfrm>
            <a:off x="7941732" y="686332"/>
            <a:ext cx="3572250" cy="5479905"/>
          </a:xfrm>
          <a:ln>
            <a:solidFill>
              <a:schemeClr val="accent1"/>
            </a:solidFill>
          </a:ln>
        </p:spPr>
      </p:pic>
      <p:sp>
        <p:nvSpPr>
          <p:cNvPr id="5" name="TextBox 4">
            <a:extLst>
              <a:ext uri="{FF2B5EF4-FFF2-40B4-BE49-F238E27FC236}">
                <a16:creationId xmlns:a16="http://schemas.microsoft.com/office/drawing/2014/main" id="{4267E0A8-FCF3-07F9-11F0-71C639476849}"/>
              </a:ext>
            </a:extLst>
          </p:cNvPr>
          <p:cNvSpPr txBox="1"/>
          <p:nvPr/>
        </p:nvSpPr>
        <p:spPr>
          <a:xfrm>
            <a:off x="1132702" y="1647568"/>
            <a:ext cx="5272216" cy="4154984"/>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Of the 61 features remaining, we had to impute for NAN</a:t>
            </a:r>
          </a:p>
          <a:p>
            <a:pPr marL="285750" indent="-285750">
              <a:buFont typeface="Arial"/>
              <a:buChar char="•"/>
            </a:pPr>
            <a:r>
              <a:rPr lang="en-US" sz="2400"/>
              <a:t>We first used histograms to determine if the values were negatively, normally, or positively skewed</a:t>
            </a:r>
          </a:p>
          <a:p>
            <a:pPr marL="285750" indent="-285750">
              <a:buFont typeface="Arial"/>
              <a:buChar char="•"/>
            </a:pPr>
            <a:r>
              <a:rPr lang="en-US" sz="2400"/>
              <a:t>If negatively or positively skewed, we replaced with median </a:t>
            </a:r>
          </a:p>
          <a:p>
            <a:pPr marL="285750" indent="-285750">
              <a:buFont typeface="Arial"/>
              <a:buChar char="•"/>
            </a:pPr>
            <a:r>
              <a:rPr lang="en-US" sz="2400"/>
              <a:t>If normally distributed, we replaced with mean </a:t>
            </a:r>
          </a:p>
          <a:p>
            <a:pPr marL="285750" indent="-285750">
              <a:buFont typeface="Arial"/>
              <a:buChar char="•"/>
            </a:pPr>
            <a:r>
              <a:rPr lang="en-US" sz="2400"/>
              <a:t>If the column was categorical, we replaced with mode </a:t>
            </a:r>
          </a:p>
        </p:txBody>
      </p:sp>
    </p:spTree>
    <p:extLst>
      <p:ext uri="{BB962C8B-B14F-4D97-AF65-F5344CB8AC3E}">
        <p14:creationId xmlns:p14="http://schemas.microsoft.com/office/powerpoint/2010/main" val="330176236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880AAC2E9CE04DB62A0987E9F0C75A" ma:contentTypeVersion="2" ma:contentTypeDescription="Create a new document." ma:contentTypeScope="" ma:versionID="af51f9c288d48c66963fb3d5473476c4">
  <xsd:schema xmlns:xsd="http://www.w3.org/2001/XMLSchema" xmlns:xs="http://www.w3.org/2001/XMLSchema" xmlns:p="http://schemas.microsoft.com/office/2006/metadata/properties" xmlns:ns2="bcb22f77-0707-4c9f-a99e-ed5940c27ad7" targetNamespace="http://schemas.microsoft.com/office/2006/metadata/properties" ma:root="true" ma:fieldsID="26240fb828e87eaa0b9968ba90336bca" ns2:_="">
    <xsd:import namespace="bcb22f77-0707-4c9f-a99e-ed5940c27ad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22f77-0707-4c9f-a99e-ed5940c27a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3A6E80-06EF-4F96-B7BF-1593F64B9ACB}">
  <ds:schemaRefs>
    <ds:schemaRef ds:uri="bcb22f77-0707-4c9f-a99e-ed5940c27a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F9F9BDE-1371-404A-A6FD-8A642D741CDB}">
  <ds:schemaRefs>
    <ds:schemaRef ds:uri="http://schemas.microsoft.com/sharepoint/v3/contenttype/forms"/>
  </ds:schemaRefs>
</ds:datastoreItem>
</file>

<file path=customXml/itemProps3.xml><?xml version="1.0" encoding="utf-8"?>
<ds:datastoreItem xmlns:ds="http://schemas.openxmlformats.org/officeDocument/2006/customXml" ds:itemID="{F38BA646-471D-4BD2-90EF-58C4C0ABAFC9}">
  <ds:schemaRefs>
    <ds:schemaRef ds:uri="bcb22f77-0707-4c9f-a99e-ed5940c27a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Slice</Template>
  <Application>Microsoft Office PowerPoint</Application>
  <PresentationFormat>Widescreen</PresentationFormat>
  <Slides>77</Slides>
  <Notes>16</Notes>
  <HiddenSlides>0</HiddenSlide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Organic</vt:lpstr>
      <vt:lpstr> The Prediction of Survival of Patients in the ICU (Intensive Care Unit) </vt:lpstr>
      <vt:lpstr>INTRODUCTION :</vt:lpstr>
      <vt:lpstr>AIM : The aim of this study is to identify and predict the survival of patient using demographic data, medical history and EHR (Electronic Health Record) records. </vt:lpstr>
      <vt:lpstr>RESEARCH HYPOTHESIS: </vt:lpstr>
      <vt:lpstr>METHODOLOGY:</vt:lpstr>
      <vt:lpstr>VIEWING    DATASET: </vt:lpstr>
      <vt:lpstr>DESCRIPTIVE STATISTICS BEFORE DATA CLEANING: </vt:lpstr>
      <vt:lpstr>DATA CLEANING PART 1: </vt:lpstr>
      <vt:lpstr>IMPUTATION:</vt:lpstr>
      <vt:lpstr>PowerPoint Presentation</vt:lpstr>
      <vt:lpstr>CORRELATION MATRIX #1:</vt:lpstr>
      <vt:lpstr>PowerPoint Presentation</vt:lpstr>
      <vt:lpstr>VISUALIZATIONS: </vt:lpstr>
      <vt:lpstr>VISUALIZATIONS:</vt:lpstr>
      <vt:lpstr>PowerPoint Presentation</vt:lpstr>
      <vt:lpstr>PERFORMANCE ANALYSIS:</vt:lpstr>
      <vt:lpstr>RANDOM FOREST (RF) MODEL:</vt:lpstr>
      <vt:lpstr>RANDOM FOREST MODEL CONT.: </vt:lpstr>
      <vt:lpstr>ROC CURVE FOR RF before SMOTE:</vt:lpstr>
      <vt:lpstr>PowerPoint Presentation</vt:lpstr>
      <vt:lpstr>PowerPoint Presentation</vt:lpstr>
      <vt:lpstr>Synthetic Minority Oversampling Technique (SMOTE) </vt:lpstr>
      <vt:lpstr>PowerPoint Presentation</vt:lpstr>
      <vt:lpstr>PowerPoint Presentation</vt:lpstr>
      <vt:lpstr>PowerPoint Presentation</vt:lpstr>
      <vt:lpstr>PowerPoint Presentation</vt:lpstr>
      <vt:lpstr>PowerPoint Presentation</vt:lpstr>
      <vt:lpstr>HYPOTHESIS RESULTS:</vt:lpstr>
      <vt:lpstr>BIBLIOGRAPHY: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2022-11-17T03:42:41Z</dcterms:created>
  <dcterms:modified xsi:type="dcterms:W3CDTF">2022-12-04T04:39:54Z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0x0101009F880AAC2E9CE04DB62A0987E9F0C75A</vt:lpwstr>
  </property>
</Properties>
</file>